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433" r:id="rId2"/>
    <p:sldId id="2475" r:id="rId3"/>
    <p:sldId id="2476" r:id="rId4"/>
    <p:sldId id="2477" r:id="rId5"/>
    <p:sldId id="2478" r:id="rId6"/>
    <p:sldId id="2440" r:id="rId7"/>
    <p:sldId id="2463" r:id="rId8"/>
    <p:sldId id="2479" r:id="rId9"/>
    <p:sldId id="2480" r:id="rId10"/>
    <p:sldId id="2483" r:id="rId11"/>
    <p:sldId id="2469" r:id="rId12"/>
    <p:sldId id="2481" r:id="rId13"/>
    <p:sldId id="2482" r:id="rId14"/>
    <p:sldId id="2484" r:id="rId15"/>
    <p:sldId id="2466" r:id="rId16"/>
    <p:sldId id="2473" r:id="rId17"/>
    <p:sldId id="2472" r:id="rId18"/>
    <p:sldId id="2471" r:id="rId19"/>
    <p:sldId id="24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568" userDrawn="1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3C7"/>
    <a:srgbClr val="1B355E"/>
    <a:srgbClr val="38708C"/>
    <a:srgbClr val="007F6E"/>
    <a:srgbClr val="DBD499"/>
    <a:srgbClr val="E1ECF4"/>
    <a:srgbClr val="E6F1EB"/>
    <a:srgbClr val="F68C2B"/>
    <a:srgbClr val="52575F"/>
    <a:srgbClr val="A6AD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43" autoAdjust="0"/>
    <p:restoredTop sz="94694"/>
  </p:normalViewPr>
  <p:slideViewPr>
    <p:cSldViewPr snapToGrid="0">
      <p:cViewPr>
        <p:scale>
          <a:sx n="119" d="100"/>
          <a:sy n="119" d="100"/>
        </p:scale>
        <p:origin x="952" y="144"/>
      </p:cViewPr>
      <p:guideLst>
        <p:guide orient="horz" pos="25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68" d="100"/>
          <a:sy n="168" d="100"/>
        </p:scale>
        <p:origin x="6640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827049-4492-6345-9F66-A3AB9EB982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BB5B1A-355D-3149-AE46-84B8B61DB7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1B290-97EE-364A-9126-8DF95A295BDC}" type="datetimeFigureOut">
              <a:rPr lang="en-US" smtClean="0"/>
              <a:t>3/13/24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5B257E-466B-2047-880A-E4BA900632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163247-B9C5-9D4C-9D7B-1601C8970E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9596C-3914-4F46-86FB-329F84352A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53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90154-2E10-482D-935E-8A6DD6AB5773}" type="datetimeFigureOut">
              <a:rPr lang="en-US" smtClean="0"/>
              <a:t>3/13/24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2F537-5C15-4B96-A0E3-7D9674F4FA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4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226">
              <a:defRPr/>
            </a:pPr>
            <a:endParaRPr lang="en-US" sz="1000" i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2226">
              <a:defRPr/>
            </a:pPr>
            <a:fld id="{E7E24561-ED26-44C0-B979-A8B47066F2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2226"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8964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effectLst/>
              <a:latin typeface="News Gothic MT" panose="020B0504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9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effectLst/>
              <a:latin typeface="News Gothic MT" panose="020B0504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044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effectLst/>
              <a:latin typeface="News Gothic MT" panose="020B0504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992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effectLst/>
              <a:latin typeface="News Gothic MT" panose="020B0504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61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endParaRPr lang="en-US" dirty="0">
              <a:effectLst/>
              <a:latin typeface="News Gothic MT" panose="020B0504020203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000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872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226">
              <a:defRPr/>
            </a:pPr>
            <a:endParaRPr lang="en-US" sz="1000" i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2226">
              <a:defRPr/>
            </a:pPr>
            <a:fld id="{E7E24561-ED26-44C0-B979-A8B47066F2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2226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67554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226">
              <a:defRPr/>
            </a:pPr>
            <a:endParaRPr lang="en-US" sz="1000" i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2226">
              <a:defRPr/>
            </a:pPr>
            <a:fld id="{E7E24561-ED26-44C0-B979-A8B47066F2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2226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45758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226">
              <a:defRPr/>
            </a:pPr>
            <a:endParaRPr lang="en-US" sz="1000" i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2226">
              <a:defRPr/>
            </a:pPr>
            <a:fld id="{E7E24561-ED26-44C0-B979-A8B47066F2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2226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89461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226">
              <a:defRPr/>
            </a:pPr>
            <a:endParaRPr lang="en-US" sz="1000" i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2226">
              <a:defRPr/>
            </a:pPr>
            <a:fld id="{E7E24561-ED26-44C0-B979-A8B47066F2DA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2226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622951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350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7044" lvl="2">
              <a:lnSpc>
                <a:spcPct val="107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93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7044" lvl="2">
              <a:lnSpc>
                <a:spcPct val="107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8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7044" lvl="2">
              <a:lnSpc>
                <a:spcPct val="107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6ED478-4251-4D79-8947-655284E70E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0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sv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5" Type="http://schemas.openxmlformats.org/officeDocument/2006/relationships/image" Target="../media/image2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355F24-5945-454D-87ED-7383970EF21D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FF243E-DA64-F65C-2EAE-252122E907D1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2D4AE7-C97B-6444-8E90-469439E60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89448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8663" y="2128546"/>
            <a:ext cx="10801350" cy="41957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3C663C3-3999-7332-8ACA-84EFD05395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9963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662C9D-F159-8A58-86AD-23CA11C3F6F9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DBFAA-4C14-F2F8-027E-491A75507995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57CDBA8-07DA-8BF4-E009-7FE569523A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D422BC46-3511-FC19-029A-1FF3C38F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52FF9B-5775-EC52-39A9-311A110FBB6F}"/>
              </a:ext>
            </a:extLst>
          </p:cNvPr>
          <p:cNvSpPr/>
          <p:nvPr userDrawn="1"/>
        </p:nvSpPr>
        <p:spPr>
          <a:xfrm>
            <a:off x="3093" y="1600200"/>
            <a:ext cx="2275769" cy="5257800"/>
          </a:xfrm>
          <a:prstGeom prst="rect">
            <a:avLst/>
          </a:prstGeom>
          <a:solidFill>
            <a:srgbClr val="0093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569F3320-778C-1F53-897A-CEAB647940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700" y="1601260"/>
            <a:ext cx="1936750" cy="844374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id="{1BECD381-F9F7-099E-9749-EDC1FFD0447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/>
          </a:bodyPr>
          <a:lstStyle>
            <a:lvl1pPr marL="114300" indent="-114300">
              <a:tabLst/>
              <a:defRPr sz="1200">
                <a:solidFill>
                  <a:schemeClr val="bg1"/>
                </a:solidFill>
              </a:defRPr>
            </a:lvl1pPr>
            <a:lvl2pPr marL="228600" indent="-114300">
              <a:tabLst/>
              <a:defRPr sz="1200">
                <a:solidFill>
                  <a:schemeClr val="bg1"/>
                </a:solidFill>
              </a:defRPr>
            </a:lvl2pPr>
            <a:lvl3pPr marL="344488" indent="-115888">
              <a:tabLst/>
              <a:defRPr sz="1200">
                <a:solidFill>
                  <a:schemeClr val="bg1"/>
                </a:solidFill>
              </a:defRPr>
            </a:lvl3pPr>
            <a:lvl4pPr marL="458788" indent="-114300">
              <a:tabLst/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962064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rgbClr val="387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uilding with a curved roof&#10;&#10;Description automatically generated">
            <a:extLst>
              <a:ext uri="{FF2B5EF4-FFF2-40B4-BE49-F238E27FC236}">
                <a16:creationId xmlns:a16="http://schemas.microsoft.com/office/drawing/2014/main" id="{095A522B-8076-675A-5254-E97B8A83E33F}"/>
              </a:ext>
            </a:extLst>
          </p:cNvPr>
          <p:cNvPicPr>
            <a:picLocks/>
          </p:cNvPicPr>
          <p:nvPr userDrawn="1"/>
        </p:nvPicPr>
        <p:blipFill rotWithShape="1"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AD3D6-AFCF-904D-8878-2155B84E2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894" y="2887672"/>
            <a:ext cx="8114212" cy="1909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9966F-3897-F048-86C6-68ED02F05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8894" y="4797435"/>
            <a:ext cx="8114212" cy="10644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145100A-197B-D740-BABF-9A9220C2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214313" y="767540"/>
            <a:ext cx="3779936" cy="16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73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387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5A522B-8076-675A-5254-E97B8A83E33F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1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AD3D6-AFCF-904D-8878-2155B84E2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894" y="2887672"/>
            <a:ext cx="8114212" cy="1909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9966F-3897-F048-86C6-68ED02F05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8894" y="4797435"/>
            <a:ext cx="8114212" cy="10644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145100A-197B-D740-BABF-9A9220C2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214313" y="767540"/>
            <a:ext cx="3779936" cy="16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980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solidFill>
          <a:srgbClr val="387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5A522B-8076-675A-5254-E97B8A83E33F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1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AD3D6-AFCF-904D-8878-2155B84E2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894" y="2887672"/>
            <a:ext cx="8114212" cy="1909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9966F-3897-F048-86C6-68ED02F05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8894" y="4797435"/>
            <a:ext cx="8114212" cy="10644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145100A-197B-D740-BABF-9A9220C2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214313" y="767540"/>
            <a:ext cx="3779936" cy="16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73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rgbClr val="387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5A522B-8076-675A-5254-E97B8A83E33F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1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AD3D6-AFCF-904D-8878-2155B84E2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894" y="2887672"/>
            <a:ext cx="8114212" cy="1909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9966F-3897-F048-86C6-68ED02F05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8894" y="4797435"/>
            <a:ext cx="8114212" cy="10644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145100A-197B-D740-BABF-9A9220C2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214313" y="767540"/>
            <a:ext cx="3779936" cy="16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939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bg>
      <p:bgPr>
        <a:solidFill>
          <a:srgbClr val="387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95A522B-8076-675A-5254-E97B8A83E33F}"/>
              </a:ext>
            </a:extLst>
          </p:cNvPr>
          <p:cNvPicPr>
            <a:picLocks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" r="1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AD3D6-AFCF-904D-8878-2155B84E2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8894" y="2887672"/>
            <a:ext cx="8114212" cy="1909763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500" b="0" i="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A9966F-3897-F048-86C6-68ED02F05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8894" y="4797435"/>
            <a:ext cx="8114212" cy="106441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145100A-197B-D740-BABF-9A9220C2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214313" y="767540"/>
            <a:ext cx="3779936" cy="163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4721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4D805B1-6B27-3CE3-9330-75E7FA93D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0670" y="2873375"/>
            <a:ext cx="520700" cy="4699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52C05D98-035C-7242-1AAA-32A2F167CF8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79435" y="2809875"/>
            <a:ext cx="508000" cy="533400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3BFDC9D6-75BC-9B48-F5AE-49D47BDBDF5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94860" y="2784475"/>
            <a:ext cx="558800" cy="558800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C60DDD49-DCD4-96E8-E280-F74D2DB9068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61085" y="2809875"/>
            <a:ext cx="482600" cy="558800"/>
          </a:xfrm>
          <a:prstGeom prst="rect">
            <a:avLst/>
          </a:prstGeom>
        </p:spPr>
      </p:pic>
      <p:pic>
        <p:nvPicPr>
          <p:cNvPr id="74" name="Graphic 73">
            <a:extLst>
              <a:ext uri="{FF2B5EF4-FFF2-40B4-BE49-F238E27FC236}">
                <a16:creationId xmlns:a16="http://schemas.microsoft.com/office/drawing/2014/main" id="{0F5A9443-118E-7742-46E9-73C7FC3A36B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57790" y="2841625"/>
            <a:ext cx="457200" cy="495300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DBC964B9-F016-A6C4-F582-185B30139D1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799055" y="2847975"/>
            <a:ext cx="482600" cy="482600"/>
          </a:xfrm>
          <a:prstGeom prst="rect">
            <a:avLst/>
          </a:prstGeom>
        </p:spPr>
      </p:pic>
      <p:pic>
        <p:nvPicPr>
          <p:cNvPr id="78" name="Graphic 77">
            <a:extLst>
              <a:ext uri="{FF2B5EF4-FFF2-40B4-BE49-F238E27FC236}">
                <a16:creationId xmlns:a16="http://schemas.microsoft.com/office/drawing/2014/main" id="{4AB36E3F-1717-3E96-0229-CC717B7B720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60285" y="3894137"/>
            <a:ext cx="2146300" cy="9271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0D1FC2E-F05D-1160-C79E-EE18F6E43826}"/>
              </a:ext>
            </a:extLst>
          </p:cNvPr>
          <p:cNvSpPr/>
          <p:nvPr userDrawn="1"/>
        </p:nvSpPr>
        <p:spPr>
          <a:xfrm>
            <a:off x="960285" y="1747520"/>
            <a:ext cx="571085" cy="571085"/>
          </a:xfrm>
          <a:prstGeom prst="rect">
            <a:avLst/>
          </a:prstGeom>
          <a:solidFill>
            <a:srgbClr val="0093C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F7BBCD7-B870-BF4B-CEA3-C93D0EFCD0D9}"/>
              </a:ext>
            </a:extLst>
          </p:cNvPr>
          <p:cNvSpPr/>
          <p:nvPr userDrawn="1"/>
        </p:nvSpPr>
        <p:spPr>
          <a:xfrm>
            <a:off x="1732445" y="1747520"/>
            <a:ext cx="571085" cy="571085"/>
          </a:xfrm>
          <a:prstGeom prst="rect">
            <a:avLst/>
          </a:prstGeom>
          <a:solidFill>
            <a:srgbClr val="F68C2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B46857-816B-3EA4-A733-1183F1B2F99A}"/>
              </a:ext>
            </a:extLst>
          </p:cNvPr>
          <p:cNvSpPr/>
          <p:nvPr userDrawn="1"/>
        </p:nvSpPr>
        <p:spPr>
          <a:xfrm>
            <a:off x="2468977" y="1747520"/>
            <a:ext cx="571085" cy="571085"/>
          </a:xfrm>
          <a:prstGeom prst="rect">
            <a:avLst/>
          </a:prstGeom>
          <a:solidFill>
            <a:srgbClr val="007F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73DBB5-C5EF-D83A-29BF-F73AAEEC42FB}"/>
              </a:ext>
            </a:extLst>
          </p:cNvPr>
          <p:cNvSpPr/>
          <p:nvPr userDrawn="1"/>
        </p:nvSpPr>
        <p:spPr>
          <a:xfrm>
            <a:off x="3234415" y="1747520"/>
            <a:ext cx="571085" cy="571085"/>
          </a:xfrm>
          <a:prstGeom prst="rect">
            <a:avLst/>
          </a:prstGeom>
          <a:solidFill>
            <a:srgbClr val="A6AD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F9B16C4-E2F7-4751-5CA3-A7A180227FB8}"/>
              </a:ext>
            </a:extLst>
          </p:cNvPr>
          <p:cNvSpPr/>
          <p:nvPr userDrawn="1"/>
        </p:nvSpPr>
        <p:spPr>
          <a:xfrm>
            <a:off x="3986255" y="1747520"/>
            <a:ext cx="571085" cy="571085"/>
          </a:xfrm>
          <a:prstGeom prst="rect">
            <a:avLst/>
          </a:prstGeom>
          <a:solidFill>
            <a:srgbClr val="1B355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3BAC40-83DB-CAFF-6438-6172432C8ED8}"/>
              </a:ext>
            </a:extLst>
          </p:cNvPr>
          <p:cNvSpPr/>
          <p:nvPr userDrawn="1"/>
        </p:nvSpPr>
        <p:spPr>
          <a:xfrm>
            <a:off x="4799055" y="1747520"/>
            <a:ext cx="571085" cy="571085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AA9726F-E231-980F-6F89-2B9F65FE585D}"/>
              </a:ext>
            </a:extLst>
          </p:cNvPr>
          <p:cNvSpPr/>
          <p:nvPr userDrawn="1"/>
        </p:nvSpPr>
        <p:spPr>
          <a:xfrm>
            <a:off x="3239220" y="996107"/>
            <a:ext cx="571085" cy="571085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EF0B3F-CB0E-6078-C99A-D197941AF061}"/>
              </a:ext>
            </a:extLst>
          </p:cNvPr>
          <p:cNvSpPr/>
          <p:nvPr userDrawn="1"/>
        </p:nvSpPr>
        <p:spPr>
          <a:xfrm>
            <a:off x="2467915" y="996107"/>
            <a:ext cx="571085" cy="571085"/>
          </a:xfrm>
          <a:prstGeom prst="rect">
            <a:avLst/>
          </a:prstGeom>
          <a:solidFill>
            <a:srgbClr val="E6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DAF8E1-25D7-88A4-9AB9-084EFEAC52EE}"/>
              </a:ext>
            </a:extLst>
          </p:cNvPr>
          <p:cNvSpPr/>
          <p:nvPr userDrawn="1"/>
        </p:nvSpPr>
        <p:spPr>
          <a:xfrm>
            <a:off x="1716350" y="996107"/>
            <a:ext cx="571085" cy="571085"/>
          </a:xfrm>
          <a:prstGeom prst="rect">
            <a:avLst/>
          </a:prstGeom>
          <a:solidFill>
            <a:srgbClr val="DBD4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29E239-E433-2816-FAC5-9A6E7844C8E5}"/>
              </a:ext>
            </a:extLst>
          </p:cNvPr>
          <p:cNvSpPr/>
          <p:nvPr userDrawn="1"/>
        </p:nvSpPr>
        <p:spPr>
          <a:xfrm>
            <a:off x="960285" y="996107"/>
            <a:ext cx="571085" cy="571085"/>
          </a:xfrm>
          <a:prstGeom prst="rect">
            <a:avLst/>
          </a:prstGeom>
          <a:solidFill>
            <a:srgbClr val="5257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F1E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44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397B3DF-984C-E00D-96CB-E45BC5E22EF0}"/>
              </a:ext>
            </a:extLst>
          </p:cNvPr>
          <p:cNvSpPr/>
          <p:nvPr userDrawn="1"/>
        </p:nvSpPr>
        <p:spPr>
          <a:xfrm>
            <a:off x="585766" y="2077354"/>
            <a:ext cx="3693407" cy="3929448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93767F-D3CE-4011-8A9D-58037D84F0C9}"/>
              </a:ext>
            </a:extLst>
          </p:cNvPr>
          <p:cNvSpPr/>
          <p:nvPr userDrawn="1"/>
        </p:nvSpPr>
        <p:spPr>
          <a:xfrm>
            <a:off x="4264345" y="2077354"/>
            <a:ext cx="3693407" cy="3929448"/>
          </a:xfrm>
          <a:prstGeom prst="rect">
            <a:avLst/>
          </a:prstGeom>
          <a:solidFill>
            <a:srgbClr val="E6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9DED48-06F9-FC71-E71A-D2A28EE39A84}"/>
              </a:ext>
            </a:extLst>
          </p:cNvPr>
          <p:cNvSpPr/>
          <p:nvPr userDrawn="1"/>
        </p:nvSpPr>
        <p:spPr>
          <a:xfrm>
            <a:off x="7957752" y="2077354"/>
            <a:ext cx="3693407" cy="3929448"/>
          </a:xfrm>
          <a:prstGeom prst="rect">
            <a:avLst/>
          </a:prstGeom>
          <a:solidFill>
            <a:srgbClr val="DBD499">
              <a:alpha val="5213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355F24-5945-454D-87ED-7383970EF21D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FF243E-DA64-F65C-2EAE-252122E907D1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2D4AE7-C97B-6444-8E90-469439E60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8944859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92508" y="2388038"/>
            <a:ext cx="3225499" cy="32960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3C663C3-3999-7332-8ACA-84EFD05395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4C8307E1-C31C-1576-366F-530122CE809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474822" y="2388038"/>
            <a:ext cx="3225499" cy="32960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EC31C16B-7815-D902-7336-2ACA0B128F5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18918" y="2388038"/>
            <a:ext cx="3225499" cy="329607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43796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9C5170-B245-87DC-ABB9-734FD60B8CF4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A12213-8656-D53C-3572-60229F85B312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AD5C8-4965-F144-A481-B9B7DB933DC8}"/>
              </a:ext>
            </a:extLst>
          </p:cNvPr>
          <p:cNvSpPr/>
          <p:nvPr userDrawn="1"/>
        </p:nvSpPr>
        <p:spPr>
          <a:xfrm>
            <a:off x="3093" y="1600200"/>
            <a:ext cx="2275769" cy="5257800"/>
          </a:xfrm>
          <a:prstGeom prst="rect">
            <a:avLst/>
          </a:prstGeom>
          <a:solidFill>
            <a:srgbClr val="A6AD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E7D16C-B1E9-CC4E-97DD-389245AF29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700" y="1601260"/>
            <a:ext cx="1936750" cy="844374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8FE3AD6-C2FA-0644-AA7A-9ACFDD8EEF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/>
          </a:bodyPr>
          <a:lstStyle>
            <a:lvl1pPr marL="114300" indent="-114300">
              <a:tabLst/>
              <a:defRPr sz="1200">
                <a:solidFill>
                  <a:schemeClr val="bg1"/>
                </a:solidFill>
              </a:defRPr>
            </a:lvl1pPr>
            <a:lvl2pPr marL="228600" indent="-114300">
              <a:tabLst/>
              <a:defRPr sz="1200">
                <a:solidFill>
                  <a:schemeClr val="bg1"/>
                </a:solidFill>
              </a:defRPr>
            </a:lvl2pPr>
            <a:lvl3pPr marL="344488" indent="-115888">
              <a:tabLst/>
              <a:defRPr sz="1200">
                <a:solidFill>
                  <a:schemeClr val="bg1"/>
                </a:solidFill>
              </a:defRPr>
            </a:lvl3pPr>
            <a:lvl4pPr marL="458788" indent="-114300">
              <a:tabLst/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8A41A6F1-4574-A43C-C3E6-A06AB81114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7463" y="2128546"/>
            <a:ext cx="9345691" cy="40966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C84F309-E9D8-6B21-3BCE-768A4ACD96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14" name="Title 2">
            <a:extLst>
              <a:ext uri="{FF2B5EF4-FFF2-40B4-BE49-F238E27FC236}">
                <a16:creationId xmlns:a16="http://schemas.microsoft.com/office/drawing/2014/main" id="{658DE75B-D8CD-B3D6-5ECD-0C56C111E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00656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BD33305-FDC5-0580-93CE-BAB6F3616271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83607F-9DF3-4A75-41D1-F990ECFF82F6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AD5C8-4965-F144-A481-B9B7DB933DC8}"/>
              </a:ext>
            </a:extLst>
          </p:cNvPr>
          <p:cNvSpPr/>
          <p:nvPr userDrawn="1"/>
        </p:nvSpPr>
        <p:spPr>
          <a:xfrm>
            <a:off x="3093" y="1600200"/>
            <a:ext cx="2275769" cy="5257800"/>
          </a:xfrm>
          <a:prstGeom prst="rect">
            <a:avLst/>
          </a:prstGeom>
          <a:solidFill>
            <a:srgbClr val="007F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E7D16C-B1E9-CC4E-97DD-389245AF29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700" y="1601260"/>
            <a:ext cx="1936750" cy="844374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8FE3AD6-C2FA-0644-AA7A-9ACFDD8EEF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/>
          </a:bodyPr>
          <a:lstStyle>
            <a:lvl1pPr marL="114300" indent="-114300">
              <a:tabLst/>
              <a:defRPr sz="1200">
                <a:solidFill>
                  <a:schemeClr val="bg1"/>
                </a:solidFill>
              </a:defRPr>
            </a:lvl1pPr>
            <a:lvl2pPr marL="228600" indent="-114300">
              <a:tabLst/>
              <a:defRPr sz="1200">
                <a:solidFill>
                  <a:schemeClr val="bg1"/>
                </a:solidFill>
              </a:defRPr>
            </a:lvl2pPr>
            <a:lvl3pPr marL="344488" indent="-115888">
              <a:tabLst/>
              <a:defRPr sz="1200">
                <a:solidFill>
                  <a:schemeClr val="bg1"/>
                </a:solidFill>
              </a:defRPr>
            </a:lvl3pPr>
            <a:lvl4pPr marL="458788" indent="-114300">
              <a:tabLst/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8A41A6F1-4574-A43C-C3E6-A06AB81114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7463" y="2128546"/>
            <a:ext cx="9345691" cy="40966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C84F309-E9D8-6B21-3BCE-768A4ACD96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14" name="Title 2">
            <a:extLst>
              <a:ext uri="{FF2B5EF4-FFF2-40B4-BE49-F238E27FC236}">
                <a16:creationId xmlns:a16="http://schemas.microsoft.com/office/drawing/2014/main" id="{658DE75B-D8CD-B3D6-5ECD-0C56C111E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111543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E264513-2D68-66A0-7F53-A57057430D6B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F8A24B-CBD2-E7D9-B420-268E133D65A5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AD5C8-4965-F144-A481-B9B7DB933DC8}"/>
              </a:ext>
            </a:extLst>
          </p:cNvPr>
          <p:cNvSpPr/>
          <p:nvPr userDrawn="1"/>
        </p:nvSpPr>
        <p:spPr>
          <a:xfrm>
            <a:off x="3093" y="1600200"/>
            <a:ext cx="2275769" cy="5257800"/>
          </a:xfrm>
          <a:prstGeom prst="rect">
            <a:avLst/>
          </a:prstGeom>
          <a:solidFill>
            <a:srgbClr val="F68C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EE7D16C-B1E9-CC4E-97DD-389245AF29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9700" y="1601260"/>
            <a:ext cx="1936750" cy="844374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F8FE3AD6-C2FA-0644-AA7A-9ACFDD8EEF8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/>
          </a:bodyPr>
          <a:lstStyle>
            <a:lvl1pPr marL="114300" indent="-114300">
              <a:tabLst/>
              <a:defRPr sz="1200">
                <a:solidFill>
                  <a:schemeClr val="bg1"/>
                </a:solidFill>
              </a:defRPr>
            </a:lvl1pPr>
            <a:lvl2pPr marL="228600" indent="-114300">
              <a:tabLst/>
              <a:defRPr sz="1200">
                <a:solidFill>
                  <a:schemeClr val="bg1"/>
                </a:solidFill>
              </a:defRPr>
            </a:lvl2pPr>
            <a:lvl3pPr marL="344488" indent="-115888">
              <a:tabLst/>
              <a:defRPr sz="1200">
                <a:solidFill>
                  <a:schemeClr val="bg1"/>
                </a:solidFill>
              </a:defRPr>
            </a:lvl3pPr>
            <a:lvl4pPr marL="458788" indent="-114300">
              <a:tabLst/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8A41A6F1-4574-A43C-C3E6-A06AB81114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7463" y="2128546"/>
            <a:ext cx="9345691" cy="409665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C84F309-E9D8-6B21-3BCE-768A4ACD96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14" name="Title 2">
            <a:extLst>
              <a:ext uri="{FF2B5EF4-FFF2-40B4-BE49-F238E27FC236}">
                <a16:creationId xmlns:a16="http://schemas.microsoft.com/office/drawing/2014/main" id="{658DE75B-D8CD-B3D6-5ECD-0C56C111E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342072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96078" y="2623930"/>
            <a:ext cx="4976398" cy="37003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42AAB7-4767-F748-A582-F971DBA4B1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6078" y="1815396"/>
            <a:ext cx="4976398" cy="671513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1" i="0">
                <a:solidFill>
                  <a:srgbClr val="0093C7"/>
                </a:solidFill>
                <a:latin typeface="Helvetica" pitchFamily="2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/>
              <a:t>Col 1 Heading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A44D4C74-D27E-C94C-A40C-C7DD959BE3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34194" y="2623930"/>
            <a:ext cx="4976398" cy="370037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FF95E5BA-2AC7-F04C-9F68-E303181D9B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4194" y="1815396"/>
            <a:ext cx="4976398" cy="671513"/>
          </a:xfrm>
        </p:spPr>
        <p:txBody>
          <a:bodyPr anchor="b" anchorCtr="0">
            <a:noAutofit/>
          </a:bodyPr>
          <a:lstStyle>
            <a:lvl1pPr marL="0" indent="0" algn="ctr">
              <a:buNone/>
              <a:defRPr sz="2400" b="1" i="0">
                <a:solidFill>
                  <a:srgbClr val="0093C7"/>
                </a:solidFill>
                <a:latin typeface="Helvetica" pitchFamily="2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/>
              <a:t>Col 2 Heading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D614CB-48EC-55EC-3A7C-651C6D304D92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A84A8E-AD71-5705-4168-F07550A16532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D47E8DB-6BAF-CC08-F8D7-96715E8035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6" name="Title 2">
            <a:extLst>
              <a:ext uri="{FF2B5EF4-FFF2-40B4-BE49-F238E27FC236}">
                <a16:creationId xmlns:a16="http://schemas.microsoft.com/office/drawing/2014/main" id="{CB90CEA5-9769-279E-417A-0D480D14C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573002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96078" y="1991943"/>
            <a:ext cx="4976398" cy="433236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A44D4C74-D27E-C94C-A40C-C7DD959BE31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34194" y="1991943"/>
            <a:ext cx="4976398" cy="433236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662C9D-F159-8A58-86AD-23CA11C3F6F9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DBFAA-4C14-F2F8-027E-491A75507995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57CDBA8-07DA-8BF4-E009-7FE569523A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D422BC46-3511-FC19-029A-1FF3C38F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136673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CD9E638-3A95-79AB-32B4-92727653F1BC}"/>
              </a:ext>
            </a:extLst>
          </p:cNvPr>
          <p:cNvSpPr/>
          <p:nvPr userDrawn="1"/>
        </p:nvSpPr>
        <p:spPr>
          <a:xfrm>
            <a:off x="704335" y="1881848"/>
            <a:ext cx="5391665" cy="4442460"/>
          </a:xfrm>
          <a:prstGeom prst="rect">
            <a:avLst/>
          </a:prstGeom>
          <a:solidFill>
            <a:srgbClr val="E6F1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96078" y="2367892"/>
            <a:ext cx="4976398" cy="358046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662C9D-F159-8A58-86AD-23CA11C3F6F9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DBFAA-4C14-F2F8-027E-491A75507995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57CDBA8-07DA-8BF4-E009-7FE569523A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D422BC46-3511-FC19-029A-1FF3C38F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 descr="A group of people in graduation gowns and caps singing&#10;&#10;Description automatically generated">
            <a:extLst>
              <a:ext uri="{FF2B5EF4-FFF2-40B4-BE49-F238E27FC236}">
                <a16:creationId xmlns:a16="http://schemas.microsoft.com/office/drawing/2014/main" id="{FBFF9119-836B-8031-6425-04899EB065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81848"/>
            <a:ext cx="5722112" cy="44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374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eltline-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CD9E638-3A95-79AB-32B4-92727653F1BC}"/>
              </a:ext>
            </a:extLst>
          </p:cNvPr>
          <p:cNvSpPr/>
          <p:nvPr userDrawn="1"/>
        </p:nvSpPr>
        <p:spPr>
          <a:xfrm>
            <a:off x="704335" y="1881848"/>
            <a:ext cx="5391665" cy="4442460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E1D93F1-9AF1-5D4E-88DD-F27500B3ED3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96078" y="2367892"/>
            <a:ext cx="4976398" cy="358046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D662C9D-F159-8A58-86AD-23CA11C3F6F9}"/>
              </a:ext>
            </a:extLst>
          </p:cNvPr>
          <p:cNvSpPr/>
          <p:nvPr userDrawn="1"/>
        </p:nvSpPr>
        <p:spPr>
          <a:xfrm>
            <a:off x="2278862" y="321733"/>
            <a:ext cx="9913138" cy="1278467"/>
          </a:xfrm>
          <a:prstGeom prst="rect">
            <a:avLst/>
          </a:prstGeom>
          <a:solidFill>
            <a:srgbClr val="38708C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A6DBFAA-4C14-F2F8-027E-491A75507995}"/>
              </a:ext>
            </a:extLst>
          </p:cNvPr>
          <p:cNvSpPr/>
          <p:nvPr userDrawn="1"/>
        </p:nvSpPr>
        <p:spPr>
          <a:xfrm>
            <a:off x="0" y="321733"/>
            <a:ext cx="2278862" cy="1278467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57CDBA8-07DA-8BF4-E009-7FE569523A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155" y="554569"/>
            <a:ext cx="1820533" cy="786384"/>
          </a:xfrm>
          <a:prstGeom prst="rect">
            <a:avLst/>
          </a:prstGeo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D422BC46-3511-FC19-029A-1FF3C38F7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9345691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BFF9119-836B-8031-6425-04899EB0658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881848"/>
            <a:ext cx="5722112" cy="44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541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A55464-FD43-4E94-AFB4-9FC583E48D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825228"/>
            <a:ext cx="10972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4B031-D143-47C2-8D16-421AF70AF4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1427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FBD31-E1D6-4D36-A118-2E4AF28F5220}" type="datetimeFigureOut">
              <a:rPr lang="en-US" smtClean="0"/>
              <a:pPr/>
              <a:t>3/13/24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AE341-7CC5-4367-8D12-3B8A5A072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74930" y="6356350"/>
            <a:ext cx="778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7C427-71BB-4755-876C-302472DA2B81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7C7742A-1BC9-244A-B0A1-42F85778D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03449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E9A6A7-7248-B94C-B70D-F4A9B9982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454421"/>
            <a:ext cx="109727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49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76" r:id="rId3"/>
    <p:sldLayoutId id="2147483678" r:id="rId4"/>
    <p:sldLayoutId id="2147483679" r:id="rId5"/>
    <p:sldLayoutId id="2147483675" r:id="rId6"/>
    <p:sldLayoutId id="2147483677" r:id="rId7"/>
    <p:sldLayoutId id="2147483685" r:id="rId8"/>
    <p:sldLayoutId id="2147483686" r:id="rId9"/>
    <p:sldLayoutId id="2147483687" r:id="rId10"/>
    <p:sldLayoutId id="2147483673" r:id="rId11"/>
    <p:sldLayoutId id="2147483681" r:id="rId12"/>
    <p:sldLayoutId id="2147483682" r:id="rId13"/>
    <p:sldLayoutId id="2147483683" r:id="rId14"/>
    <p:sldLayoutId id="2147483684" r:id="rId15"/>
    <p:sldLayoutId id="2147483672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0093C7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Lato Light" panose="020F0502020204030203" pitchFamily="34" charset="0"/>
          <a:cs typeface="Lato Light" panose="020F0502020204030203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Lato Light" panose="020F0502020204030203" pitchFamily="34" charset="0"/>
          <a:cs typeface="Lato Light" panose="020F0502020204030203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Lato Light" panose="020F0502020204030203" pitchFamily="34" charset="0"/>
          <a:cs typeface="Lato Light" panose="020F0502020204030203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Lato Light" panose="020F0502020204030203" pitchFamily="34" charset="0"/>
          <a:cs typeface="Lato Light" panose="020F0502020204030203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" pitchFamily="2" charset="0"/>
          <a:ea typeface="Lato Light" panose="020F0502020204030203" pitchFamily="34" charset="0"/>
          <a:cs typeface="Lato Light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pos="1440" userDrawn="1">
          <p15:clr>
            <a:srgbClr val="F26B43"/>
          </p15:clr>
        </p15:guide>
        <p15:guide id="6" orient="horz" pos="312" userDrawn="1">
          <p15:clr>
            <a:srgbClr val="F26B43"/>
          </p15:clr>
        </p15:guide>
        <p15:guide id="7" orient="horz" pos="10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L5ugO01y7dk?feature=oembed" TargetMode="Externa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svg"/><Relationship Id="rId18" Type="http://schemas.openxmlformats.org/officeDocument/2006/relationships/hyperlink" Target="https://www.eastlakefoundation.org/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17" Type="http://schemas.openxmlformats.org/officeDocument/2006/relationships/hyperlink" Target="https://www.instagram.com/eastlakefound/" TargetMode="External"/><Relationship Id="rId2" Type="http://schemas.openxmlformats.org/officeDocument/2006/relationships/notesSlide" Target="../notesSlides/notesSlide14.xml"/><Relationship Id="rId16" Type="http://schemas.openxmlformats.org/officeDocument/2006/relationships/hyperlink" Target="https://www.linkedin.com/company/east-lake-foundation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svg"/><Relationship Id="rId5" Type="http://schemas.openxmlformats.org/officeDocument/2006/relationships/image" Target="../media/image27.svg"/><Relationship Id="rId15" Type="http://schemas.openxmlformats.org/officeDocument/2006/relationships/hyperlink" Target="https://twitter.com/EastLakeFound" TargetMode="External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svg"/><Relationship Id="rId14" Type="http://schemas.openxmlformats.org/officeDocument/2006/relationships/hyperlink" Target="https://www.facebook.com/eastlakefoundation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E71B8-B1EA-4A4D-B2F6-B051A3692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of Presentation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4F4F8FF-2C98-F942-BEF2-E0265C4934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 Here</a:t>
            </a:r>
            <a:br>
              <a:rPr lang="en-US" dirty="0"/>
            </a:br>
            <a:r>
              <a:rPr lang="en-US" dirty="0"/>
              <a:t>Date of Presentation Here</a:t>
            </a:r>
          </a:p>
        </p:txBody>
      </p:sp>
    </p:spTree>
    <p:extLst>
      <p:ext uri="{BB962C8B-B14F-4D97-AF65-F5344CB8AC3E}">
        <p14:creationId xmlns:p14="http://schemas.microsoft.com/office/powerpoint/2010/main" val="997933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3351C3C-AAED-66A8-3D6C-C36D1E36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D807D173-3E5A-7323-4EE4-8515DE2D5D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9700" y="1601260"/>
            <a:ext cx="1936750" cy="844374"/>
          </a:xfrm>
        </p:spPr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9" name="Content Placeholder 18">
            <a:extLst>
              <a:ext uri="{FF2B5EF4-FFF2-40B4-BE49-F238E27FC236}">
                <a16:creationId xmlns:a16="http://schemas.microsoft.com/office/drawing/2014/main" id="{BB05854E-E710-F5A1-EEC6-3E44656C9B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 fontScale="92500" lnSpcReduction="20000"/>
          </a:bodyPr>
          <a:lstStyle/>
          <a:p>
            <a:r>
              <a:rPr lang="en-US" b="0" i="0" dirty="0">
                <a:effectLst/>
              </a:rPr>
              <a:t>Donec </a:t>
            </a:r>
            <a:r>
              <a:rPr lang="en-US" b="0" i="0" dirty="0" err="1">
                <a:effectLst/>
              </a:rPr>
              <a:t>bibendum</a:t>
            </a:r>
            <a:r>
              <a:rPr lang="en-US" b="0" i="0" dirty="0">
                <a:effectLst/>
              </a:rPr>
              <a:t> ligula ut </a:t>
            </a:r>
            <a:r>
              <a:rPr lang="en-US" b="0" i="0" dirty="0" err="1">
                <a:effectLst/>
              </a:rPr>
              <a:t>euismod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Proin quis </a:t>
            </a:r>
            <a:r>
              <a:rPr lang="en-US" b="0" i="0" dirty="0" err="1">
                <a:effectLst/>
              </a:rPr>
              <a:t>ultricies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mauris</a:t>
            </a:r>
            <a:r>
              <a:rPr lang="en-US" b="0" i="0" dirty="0">
                <a:effectLst/>
              </a:rPr>
              <a:t>.</a:t>
            </a:r>
          </a:p>
          <a:p>
            <a:r>
              <a:rPr lang="en-US" b="0" i="0" dirty="0" err="1">
                <a:effectLst/>
              </a:rPr>
              <a:t>Quisque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malesuada</a:t>
            </a:r>
            <a:r>
              <a:rPr lang="en-US" b="0" i="0" dirty="0">
                <a:effectLst/>
              </a:rPr>
              <a:t> elit ut </a:t>
            </a:r>
            <a:r>
              <a:rPr lang="en-US" b="0" i="0" dirty="0" err="1">
                <a:effectLst/>
              </a:rPr>
              <a:t>urna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scelerisque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tristique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Etiam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condimentum</a:t>
            </a:r>
            <a:r>
              <a:rPr lang="en-US" b="0" i="0" dirty="0">
                <a:effectLst/>
              </a:rPr>
              <a:t> consectetur </a:t>
            </a:r>
            <a:r>
              <a:rPr lang="en-US" b="0" i="0" dirty="0" err="1">
                <a:effectLst/>
              </a:rPr>
              <a:t>est</a:t>
            </a:r>
            <a:r>
              <a:rPr lang="en-US" b="0" i="0" dirty="0">
                <a:effectLst/>
              </a:rPr>
              <a:t>, quis semper </a:t>
            </a:r>
            <a:r>
              <a:rPr lang="en-US" b="0" i="0" dirty="0" err="1">
                <a:effectLst/>
              </a:rPr>
              <a:t>quam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tincidunt</a:t>
            </a:r>
            <a:r>
              <a:rPr lang="en-US" b="0" i="0" dirty="0">
                <a:effectLst/>
              </a:rPr>
              <a:t> a. Integer sit amet </a:t>
            </a:r>
            <a:r>
              <a:rPr lang="en-US" b="0" i="0" dirty="0" err="1">
                <a:effectLst/>
              </a:rPr>
              <a:t>nisl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nibh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ultrices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Nam a </a:t>
            </a:r>
            <a:r>
              <a:rPr lang="en-US" b="0" i="0" dirty="0" err="1">
                <a:effectLst/>
              </a:rPr>
              <a:t>neque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eget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augue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egestas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 a id nisi. Sed sit amet </a:t>
            </a:r>
            <a:r>
              <a:rPr lang="en-US" b="0" i="0" dirty="0" err="1">
                <a:effectLst/>
              </a:rPr>
              <a:t>varius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felis</a:t>
            </a:r>
            <a:r>
              <a:rPr lang="en-US" b="0" i="0" dirty="0">
                <a:effectLst/>
              </a:rPr>
              <a:t>. Sed </a:t>
            </a:r>
            <a:r>
              <a:rPr lang="en-US" b="0" i="0" dirty="0" err="1">
                <a:effectLst/>
              </a:rPr>
              <a:t>mollis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sapien</a:t>
            </a:r>
            <a:r>
              <a:rPr lang="en-US" b="0" i="0" dirty="0">
                <a:effectLst/>
              </a:rPr>
              <a:t> vel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Cras </a:t>
            </a:r>
            <a:r>
              <a:rPr lang="en-US" b="0" i="0" dirty="0" err="1">
                <a:effectLst/>
              </a:rPr>
              <a:t>commodo</a:t>
            </a:r>
            <a:r>
              <a:rPr lang="en-US" b="0" i="0" dirty="0">
                <a:effectLst/>
              </a:rPr>
              <a:t> elit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viverra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aliquam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Vivamus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iaculis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sagittis</a:t>
            </a:r>
            <a:r>
              <a:rPr lang="en-US" b="0" i="0" dirty="0">
                <a:effectLst/>
              </a:rPr>
              <a:t> lorem et </a:t>
            </a:r>
            <a:r>
              <a:rPr lang="en-US" b="0" i="0" dirty="0" err="1">
                <a:effectLst/>
              </a:rPr>
              <a:t>consequat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Suspendisse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odio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tortor</a:t>
            </a:r>
            <a:r>
              <a:rPr lang="en-US" b="0" i="0" dirty="0">
                <a:effectLst/>
              </a:rPr>
              <a:t>. In quis </a:t>
            </a:r>
            <a:r>
              <a:rPr lang="en-US" b="0" i="0" dirty="0" err="1">
                <a:effectLst/>
              </a:rPr>
              <a:t>volutpat</a:t>
            </a:r>
            <a:r>
              <a:rPr lang="en-US" b="0" i="0" dirty="0">
                <a:effectLst/>
              </a:rPr>
              <a:t> magna.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Online Media 10" descr="East Lake Foundation - Our Next Chapter 2023">
            <a:hlinkClick r:id="" action="ppaction://media"/>
            <a:extLst>
              <a:ext uri="{FF2B5EF4-FFF2-40B4-BE49-F238E27FC236}">
                <a16:creationId xmlns:a16="http://schemas.microsoft.com/office/drawing/2014/main" id="{97818807-02A6-21A4-8A32-8F667760453F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928551" y="1850745"/>
            <a:ext cx="8068962" cy="455896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870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3351C3C-AAED-66A8-3D6C-C36D1E36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4212-8BDB-4E10-8E55-CF622ADAF5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3136" y="3236101"/>
            <a:ext cx="2805715" cy="2701561"/>
          </a:xfrm>
        </p:spPr>
        <p:txBody>
          <a:bodyPr>
            <a:normAutofit fontScale="70000" lnSpcReduction="20000"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est</a:t>
            </a:r>
            <a:endParaRPr lang="en-US" b="0" i="0" dirty="0">
              <a:solidFill>
                <a:srgbClr val="000000"/>
              </a:solidFill>
              <a:effectLst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</a:rPr>
              <a:t>Intiaculis</a:t>
            </a:r>
            <a:r>
              <a:rPr lang="en-US" sz="2200" dirty="0">
                <a:solidFill>
                  <a:srgbClr val="000000"/>
                </a:solidFill>
              </a:rPr>
              <a:t> at dui </a:t>
            </a:r>
            <a:r>
              <a:rPr lang="en-US" sz="2200" dirty="0" err="1">
                <a:solidFill>
                  <a:srgbClr val="000000"/>
                </a:solidFill>
              </a:rPr>
              <a:t>eu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laoreet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Sed </a:t>
            </a:r>
            <a:r>
              <a:rPr lang="en-US" sz="2200" dirty="0" err="1">
                <a:solidFill>
                  <a:srgbClr val="000000"/>
                </a:solidFill>
              </a:rPr>
              <a:t>congue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luctus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sollicitudin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Fermentum vehicular integer </a:t>
            </a:r>
            <a:r>
              <a:rPr lang="en-US" sz="2200" dirty="0" err="1">
                <a:solidFill>
                  <a:srgbClr val="000000"/>
                </a:solidFill>
              </a:rPr>
              <a:t>elementum</a:t>
            </a:r>
            <a:r>
              <a:rPr lang="en-US" sz="2200" dirty="0">
                <a:solidFill>
                  <a:srgbClr val="000000"/>
                </a:solidFill>
              </a:rPr>
              <a:t> ex </a:t>
            </a:r>
            <a:r>
              <a:rPr lang="en-US" sz="2200" dirty="0" err="1">
                <a:solidFill>
                  <a:srgbClr val="000000"/>
                </a:solidFill>
              </a:rPr>
              <a:t>eget</a:t>
            </a:r>
            <a:endParaRPr lang="en-US" sz="2200" dirty="0">
              <a:solidFill>
                <a:srgbClr val="000000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C95DBF-1BDE-C1EB-D146-377CB5EDC7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22931" y="2305438"/>
            <a:ext cx="871243" cy="80589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E18077BB-085E-FE74-F675-0A42825CFF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70681" y="2302815"/>
            <a:ext cx="805898" cy="80589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141A1309-21D0-B961-DC6E-04806FD594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26149" y="2302815"/>
            <a:ext cx="696003" cy="805898"/>
          </a:xfrm>
          <a:prstGeom prst="rect">
            <a:avLst/>
          </a:prstGeom>
        </p:spPr>
      </p:pic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970C70B4-30B8-B221-2F5D-FDA572910FBE}"/>
              </a:ext>
            </a:extLst>
          </p:cNvPr>
          <p:cNvSpPr txBox="1">
            <a:spLocks/>
          </p:cNvSpPr>
          <p:nvPr/>
        </p:nvSpPr>
        <p:spPr>
          <a:xfrm>
            <a:off x="4699489" y="3236101"/>
            <a:ext cx="2805715" cy="270156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dirty="0" err="1">
                <a:solidFill>
                  <a:srgbClr val="000000"/>
                </a:solidFill>
              </a:rPr>
              <a:t>Quisque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malesuada</a:t>
            </a:r>
            <a:r>
              <a:rPr lang="en-US" dirty="0">
                <a:solidFill>
                  <a:srgbClr val="000000"/>
                </a:solidFill>
              </a:rPr>
              <a:t> elit ut </a:t>
            </a:r>
            <a:r>
              <a:rPr lang="en-US" dirty="0" err="1">
                <a:solidFill>
                  <a:srgbClr val="000000"/>
                </a:solidFill>
              </a:rPr>
              <a:t>urna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scelerisque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tristique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etiam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condimentum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est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</a:rPr>
              <a:t>Intiaculis</a:t>
            </a:r>
            <a:r>
              <a:rPr lang="en-US" sz="2200" dirty="0">
                <a:solidFill>
                  <a:srgbClr val="000000"/>
                </a:solidFill>
              </a:rPr>
              <a:t> at dui </a:t>
            </a:r>
            <a:r>
              <a:rPr lang="en-US" sz="2200" dirty="0" err="1">
                <a:solidFill>
                  <a:srgbClr val="000000"/>
                </a:solidFill>
              </a:rPr>
              <a:t>eu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laoreet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Sed </a:t>
            </a:r>
            <a:r>
              <a:rPr lang="en-US" sz="2200" dirty="0" err="1">
                <a:solidFill>
                  <a:srgbClr val="000000"/>
                </a:solidFill>
              </a:rPr>
              <a:t>congue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luctus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sollicitudin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Fermentum vehicular integer </a:t>
            </a:r>
            <a:r>
              <a:rPr lang="en-US" sz="2200" dirty="0" err="1">
                <a:solidFill>
                  <a:srgbClr val="000000"/>
                </a:solidFill>
              </a:rPr>
              <a:t>elementum</a:t>
            </a:r>
            <a:r>
              <a:rPr lang="en-US" sz="2200" dirty="0">
                <a:solidFill>
                  <a:srgbClr val="000000"/>
                </a:solidFill>
              </a:rPr>
              <a:t> ex </a:t>
            </a:r>
            <a:r>
              <a:rPr lang="en-US" sz="2200" dirty="0" err="1">
                <a:solidFill>
                  <a:srgbClr val="000000"/>
                </a:solidFill>
              </a:rPr>
              <a:t>eget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18" name="Content Placeholder 11">
            <a:extLst>
              <a:ext uri="{FF2B5EF4-FFF2-40B4-BE49-F238E27FC236}">
                <a16:creationId xmlns:a16="http://schemas.microsoft.com/office/drawing/2014/main" id="{1696A0F8-3F41-3E83-9C15-B2C262BB2305}"/>
              </a:ext>
            </a:extLst>
          </p:cNvPr>
          <p:cNvSpPr txBox="1">
            <a:spLocks/>
          </p:cNvSpPr>
          <p:nvPr/>
        </p:nvSpPr>
        <p:spPr>
          <a:xfrm>
            <a:off x="8380839" y="3236101"/>
            <a:ext cx="2805715" cy="270156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dirty="0" err="1">
                <a:solidFill>
                  <a:srgbClr val="000000"/>
                </a:solidFill>
              </a:rPr>
              <a:t>Quisque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malesuada</a:t>
            </a:r>
            <a:r>
              <a:rPr lang="en-US" dirty="0">
                <a:solidFill>
                  <a:srgbClr val="000000"/>
                </a:solidFill>
              </a:rPr>
              <a:t> elit ut </a:t>
            </a:r>
            <a:r>
              <a:rPr lang="en-US" dirty="0" err="1">
                <a:solidFill>
                  <a:srgbClr val="000000"/>
                </a:solidFill>
              </a:rPr>
              <a:t>urna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scelerisque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tristique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etiam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condimentum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est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err="1">
                <a:solidFill>
                  <a:srgbClr val="000000"/>
                </a:solidFill>
              </a:rPr>
              <a:t>Intiaculis</a:t>
            </a:r>
            <a:r>
              <a:rPr lang="en-US" sz="2200" dirty="0">
                <a:solidFill>
                  <a:srgbClr val="000000"/>
                </a:solidFill>
              </a:rPr>
              <a:t> at dui </a:t>
            </a:r>
            <a:r>
              <a:rPr lang="en-US" sz="2200" dirty="0" err="1">
                <a:solidFill>
                  <a:srgbClr val="000000"/>
                </a:solidFill>
              </a:rPr>
              <a:t>eu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laoreet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Sed </a:t>
            </a:r>
            <a:r>
              <a:rPr lang="en-US" sz="2200" dirty="0" err="1">
                <a:solidFill>
                  <a:srgbClr val="000000"/>
                </a:solidFill>
              </a:rPr>
              <a:t>congue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luctus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sollicitudin</a:t>
            </a:r>
            <a:endParaRPr lang="en-US" sz="22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</a:rPr>
              <a:t>Fermentum vehicular integer </a:t>
            </a:r>
            <a:r>
              <a:rPr lang="en-US" sz="2200" dirty="0" err="1">
                <a:solidFill>
                  <a:srgbClr val="000000"/>
                </a:solidFill>
              </a:rPr>
              <a:t>elementum</a:t>
            </a:r>
            <a:r>
              <a:rPr lang="en-US" sz="2200" dirty="0">
                <a:solidFill>
                  <a:srgbClr val="000000"/>
                </a:solidFill>
              </a:rPr>
              <a:t> ex </a:t>
            </a:r>
            <a:r>
              <a:rPr lang="en-US" sz="2200" dirty="0" err="1">
                <a:solidFill>
                  <a:srgbClr val="000000"/>
                </a:solidFill>
              </a:rPr>
              <a:t>eget</a:t>
            </a:r>
            <a:endParaRPr lang="en-US" sz="2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170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4212-8BDB-4E10-8E55-CF622ADAF5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est</a:t>
            </a:r>
            <a:endParaRPr lang="en-US" b="0" i="0" dirty="0">
              <a:solidFill>
                <a:srgbClr val="000000"/>
              </a:solidFill>
              <a:effectLst/>
            </a:endParaRPr>
          </a:p>
          <a:p>
            <a:pPr lvl="1"/>
            <a:r>
              <a:rPr lang="en-US" sz="2200" dirty="0" err="1">
                <a:solidFill>
                  <a:srgbClr val="000000"/>
                </a:solidFill>
              </a:rPr>
              <a:t>Intiaculis</a:t>
            </a:r>
            <a:r>
              <a:rPr lang="en-US" sz="2200" dirty="0">
                <a:solidFill>
                  <a:srgbClr val="000000"/>
                </a:solidFill>
              </a:rPr>
              <a:t> at dui </a:t>
            </a:r>
            <a:r>
              <a:rPr lang="en-US" sz="2200" dirty="0" err="1">
                <a:solidFill>
                  <a:srgbClr val="000000"/>
                </a:solidFill>
              </a:rPr>
              <a:t>eu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laoreet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>
                <a:solidFill>
                  <a:srgbClr val="000000"/>
                </a:solidFill>
              </a:rPr>
              <a:t>Sed </a:t>
            </a:r>
            <a:r>
              <a:rPr lang="en-US" sz="2200" dirty="0" err="1">
                <a:solidFill>
                  <a:srgbClr val="000000"/>
                </a:solidFill>
              </a:rPr>
              <a:t>congue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luctus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sollicitudin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>
                <a:solidFill>
                  <a:srgbClr val="000000"/>
                </a:solidFill>
              </a:rPr>
              <a:t>Fermentum vehicular integer </a:t>
            </a:r>
            <a:r>
              <a:rPr lang="en-US" sz="2200" dirty="0" err="1">
                <a:solidFill>
                  <a:srgbClr val="000000"/>
                </a:solidFill>
              </a:rPr>
              <a:t>elementum</a:t>
            </a:r>
            <a:r>
              <a:rPr lang="en-US" sz="2200" dirty="0">
                <a:solidFill>
                  <a:srgbClr val="000000"/>
                </a:solidFill>
              </a:rPr>
              <a:t> ex </a:t>
            </a:r>
            <a:r>
              <a:rPr lang="en-US" sz="2200" dirty="0" err="1">
                <a:solidFill>
                  <a:srgbClr val="000000"/>
                </a:solidFill>
              </a:rPr>
              <a:t>eget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 err="1">
                <a:solidFill>
                  <a:srgbClr val="000000"/>
                </a:solidFill>
              </a:rPr>
              <a:t>Arcu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hendrerit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hendrerit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351C3C-AAED-66A8-3D6C-C36D1E36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</p:spTree>
    <p:extLst>
      <p:ext uri="{BB962C8B-B14F-4D97-AF65-F5344CB8AC3E}">
        <p14:creationId xmlns:p14="http://schemas.microsoft.com/office/powerpoint/2010/main" val="2075238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4212-8BDB-4E10-8E55-CF622ADAF5F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</a:rPr>
              <a:t>est</a:t>
            </a:r>
            <a:endParaRPr lang="en-US" b="0" i="0" dirty="0">
              <a:solidFill>
                <a:srgbClr val="000000"/>
              </a:solidFill>
              <a:effectLst/>
            </a:endParaRPr>
          </a:p>
          <a:p>
            <a:pPr lvl="1"/>
            <a:r>
              <a:rPr lang="en-US" sz="2200" dirty="0" err="1">
                <a:solidFill>
                  <a:srgbClr val="000000"/>
                </a:solidFill>
              </a:rPr>
              <a:t>Intiaculis</a:t>
            </a:r>
            <a:r>
              <a:rPr lang="en-US" sz="2200" dirty="0">
                <a:solidFill>
                  <a:srgbClr val="000000"/>
                </a:solidFill>
              </a:rPr>
              <a:t> at dui </a:t>
            </a:r>
            <a:r>
              <a:rPr lang="en-US" sz="2200" dirty="0" err="1">
                <a:solidFill>
                  <a:srgbClr val="000000"/>
                </a:solidFill>
              </a:rPr>
              <a:t>eu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laoreet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>
                <a:solidFill>
                  <a:srgbClr val="000000"/>
                </a:solidFill>
              </a:rPr>
              <a:t>Sed </a:t>
            </a:r>
            <a:r>
              <a:rPr lang="en-US" sz="2200" dirty="0" err="1">
                <a:solidFill>
                  <a:srgbClr val="000000"/>
                </a:solidFill>
              </a:rPr>
              <a:t>congue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luctus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sollicitudin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>
                <a:solidFill>
                  <a:srgbClr val="000000"/>
                </a:solidFill>
              </a:rPr>
              <a:t>Fermentum vehicular integer </a:t>
            </a:r>
            <a:r>
              <a:rPr lang="en-US" sz="2200" dirty="0" err="1">
                <a:solidFill>
                  <a:srgbClr val="000000"/>
                </a:solidFill>
              </a:rPr>
              <a:t>elementum</a:t>
            </a:r>
            <a:r>
              <a:rPr lang="en-US" sz="2200" dirty="0">
                <a:solidFill>
                  <a:srgbClr val="000000"/>
                </a:solidFill>
              </a:rPr>
              <a:t> ex </a:t>
            </a:r>
            <a:r>
              <a:rPr lang="en-US" sz="2200" dirty="0" err="1">
                <a:solidFill>
                  <a:srgbClr val="000000"/>
                </a:solidFill>
              </a:rPr>
              <a:t>eget</a:t>
            </a:r>
            <a:endParaRPr lang="en-US" sz="2200" dirty="0">
              <a:solidFill>
                <a:srgbClr val="000000"/>
              </a:solidFill>
            </a:endParaRPr>
          </a:p>
          <a:p>
            <a:pPr lvl="1"/>
            <a:r>
              <a:rPr lang="en-US" sz="2200" dirty="0" err="1">
                <a:solidFill>
                  <a:srgbClr val="000000"/>
                </a:solidFill>
              </a:rPr>
              <a:t>Arcu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hendrerit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hendrerit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351C3C-AAED-66A8-3D6C-C36D1E36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</p:spTree>
    <p:extLst>
      <p:ext uri="{BB962C8B-B14F-4D97-AF65-F5344CB8AC3E}">
        <p14:creationId xmlns:p14="http://schemas.microsoft.com/office/powerpoint/2010/main" val="3094980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A2A6D1AB-2E62-5AF4-A462-94FD76BBB5F1}"/>
              </a:ext>
            </a:extLst>
          </p:cNvPr>
          <p:cNvSpPr/>
          <p:nvPr/>
        </p:nvSpPr>
        <p:spPr>
          <a:xfrm>
            <a:off x="6096000" y="1881848"/>
            <a:ext cx="5391665" cy="4442460"/>
          </a:xfrm>
          <a:prstGeom prst="rect">
            <a:avLst/>
          </a:prstGeom>
          <a:solidFill>
            <a:srgbClr val="E1EC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3351C3C-AAED-66A8-3D6C-C36D1E36E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with Us</a:t>
            </a:r>
          </a:p>
        </p:txBody>
      </p:sp>
      <p:pic>
        <p:nvPicPr>
          <p:cNvPr id="9" name="Picture 8" descr="A computer monitor with a website on it&#10;&#10;Description automatically generated">
            <a:extLst>
              <a:ext uri="{FF2B5EF4-FFF2-40B4-BE49-F238E27FC236}">
                <a16:creationId xmlns:a16="http://schemas.microsoft.com/office/drawing/2014/main" id="{9A5876AE-C6CC-4378-839A-223FA64B6879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" y="1750128"/>
            <a:ext cx="5085080" cy="4945733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B309009-D464-347E-9A3F-D48A1BBDD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2366" y="5064753"/>
            <a:ext cx="952500" cy="95250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901738B8-09A3-B0FF-8952-C993CB975C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2366" y="3623203"/>
            <a:ext cx="952500" cy="9525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217D707-198D-215A-A152-C1989B23217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91832" y="2167700"/>
            <a:ext cx="952500" cy="9525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FC84A25D-D892-4E72-2C0D-3B62A898AD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791832" y="3645542"/>
            <a:ext cx="952500" cy="9525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9C2F5C7-565A-3A59-4432-32BC5CB205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52366" y="2181653"/>
            <a:ext cx="952500" cy="95250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C3747ED-58FF-5B9C-B9AF-718DD790B5C6}"/>
              </a:ext>
            </a:extLst>
          </p:cNvPr>
          <p:cNvCxnSpPr>
            <a:cxnSpLocks/>
          </p:cNvCxnSpPr>
          <p:nvPr/>
        </p:nvCxnSpPr>
        <p:spPr>
          <a:xfrm>
            <a:off x="6270171" y="3412671"/>
            <a:ext cx="4892388" cy="0"/>
          </a:xfrm>
          <a:prstGeom prst="line">
            <a:avLst/>
          </a:prstGeom>
          <a:ln w="25400">
            <a:solidFill>
              <a:srgbClr val="1B355E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C1ACFF7-7908-06DE-E040-8425705467C9}"/>
              </a:ext>
            </a:extLst>
          </p:cNvPr>
          <p:cNvCxnSpPr>
            <a:cxnSpLocks/>
          </p:cNvCxnSpPr>
          <p:nvPr/>
        </p:nvCxnSpPr>
        <p:spPr>
          <a:xfrm>
            <a:off x="6270171" y="4865914"/>
            <a:ext cx="4892388" cy="0"/>
          </a:xfrm>
          <a:prstGeom prst="line">
            <a:avLst/>
          </a:prstGeom>
          <a:ln w="25400">
            <a:solidFill>
              <a:srgbClr val="1B355E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903525D3-9430-98CF-ECFE-D2D0531E4393}"/>
              </a:ext>
            </a:extLst>
          </p:cNvPr>
          <p:cNvSpPr txBox="1">
            <a:spLocks/>
          </p:cNvSpPr>
          <p:nvPr/>
        </p:nvSpPr>
        <p:spPr>
          <a:xfrm>
            <a:off x="7315624" y="2506445"/>
            <a:ext cx="1323078" cy="671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rgbClr val="0093C7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FACEBOOK</a:t>
            </a:r>
            <a:endParaRPr lang="en-US" sz="1500" b="1" dirty="0">
              <a:solidFill>
                <a:srgbClr val="0093C7"/>
              </a:solidFill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5F76BC07-F6FE-9C5D-DF4B-08C471343726}"/>
              </a:ext>
            </a:extLst>
          </p:cNvPr>
          <p:cNvSpPr txBox="1">
            <a:spLocks/>
          </p:cNvSpPr>
          <p:nvPr/>
        </p:nvSpPr>
        <p:spPr>
          <a:xfrm>
            <a:off x="9779124" y="2506445"/>
            <a:ext cx="1401956" cy="671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rgbClr val="0093C7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X (TWITTER)</a:t>
            </a:r>
            <a:endParaRPr lang="en-US" sz="1500" b="1" dirty="0">
              <a:solidFill>
                <a:srgbClr val="0093C7"/>
              </a:solidFill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FE89CDF7-2960-91F0-1294-589F8BABD853}"/>
              </a:ext>
            </a:extLst>
          </p:cNvPr>
          <p:cNvSpPr txBox="1">
            <a:spLocks/>
          </p:cNvSpPr>
          <p:nvPr/>
        </p:nvSpPr>
        <p:spPr>
          <a:xfrm>
            <a:off x="7315624" y="3969486"/>
            <a:ext cx="1323078" cy="671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rgbClr val="0093C7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endParaRPr lang="en-US" sz="1500" b="1" dirty="0">
              <a:solidFill>
                <a:srgbClr val="0093C7"/>
              </a:solidFill>
            </a:endParaRP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41422541-7AAD-E286-B280-67E54C12D3D5}"/>
              </a:ext>
            </a:extLst>
          </p:cNvPr>
          <p:cNvSpPr txBox="1">
            <a:spLocks/>
          </p:cNvSpPr>
          <p:nvPr/>
        </p:nvSpPr>
        <p:spPr>
          <a:xfrm>
            <a:off x="9768364" y="3969486"/>
            <a:ext cx="1387627" cy="67151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rgbClr val="0093C7"/>
                </a:solidFill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INSTAGRAM</a:t>
            </a:r>
            <a:endParaRPr lang="en-US" sz="1500" b="1" dirty="0">
              <a:solidFill>
                <a:srgbClr val="0093C7"/>
              </a:solidFill>
            </a:endParaRP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5593C0F8-A833-DE9B-F975-969577CF7C36}"/>
              </a:ext>
            </a:extLst>
          </p:cNvPr>
          <p:cNvSpPr txBox="1">
            <a:spLocks/>
          </p:cNvSpPr>
          <p:nvPr/>
        </p:nvSpPr>
        <p:spPr>
          <a:xfrm>
            <a:off x="7315624" y="5421769"/>
            <a:ext cx="2097317" cy="3550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" pitchFamily="2" charset="0"/>
                <a:ea typeface="Lato Light" panose="020F0502020204030203" pitchFamily="34" charset="0"/>
                <a:cs typeface="Lato Light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500" b="1" dirty="0">
                <a:solidFill>
                  <a:srgbClr val="0093C7"/>
                </a:solidFill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VISIT OUR WEBSITE</a:t>
            </a:r>
            <a:endParaRPr lang="en-US" sz="1500" b="1" dirty="0">
              <a:solidFill>
                <a:srgbClr val="0093C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82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2EF777B-8AC1-E10F-1150-F9BF68A565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3737759"/>
            <a:ext cx="8114212" cy="91592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321547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FB1C643-E2D9-19BC-5A57-A632E0E16A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3737759"/>
            <a:ext cx="8114212" cy="91592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81604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52C94A1-1DC6-99C4-496E-20327963D3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3737759"/>
            <a:ext cx="8114212" cy="91592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6829306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28B3E38-011F-CE9C-D99A-71655DBAF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3737759"/>
            <a:ext cx="8114212" cy="91592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230001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3834F7B-E104-BEA1-1AE0-BBA15EB579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2600" y="3737759"/>
            <a:ext cx="8114212" cy="91592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291785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E71B8-B1EA-4A4D-B2F6-B051A3692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of Presentation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4F4F8FF-2C98-F942-BEF2-E0265C4934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 Here</a:t>
            </a:r>
            <a:br>
              <a:rPr lang="en-US" dirty="0"/>
            </a:br>
            <a:r>
              <a:rPr lang="en-US" dirty="0"/>
              <a:t>Date of Presentation Here</a:t>
            </a:r>
          </a:p>
        </p:txBody>
      </p:sp>
    </p:spTree>
    <p:extLst>
      <p:ext uri="{BB962C8B-B14F-4D97-AF65-F5344CB8AC3E}">
        <p14:creationId xmlns:p14="http://schemas.microsoft.com/office/powerpoint/2010/main" val="194852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E71B8-B1EA-4A4D-B2F6-B051A3692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of Presentation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4F4F8FF-2C98-F942-BEF2-E0265C4934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 Here</a:t>
            </a:r>
            <a:br>
              <a:rPr lang="en-US" dirty="0"/>
            </a:br>
            <a:r>
              <a:rPr lang="en-US" dirty="0"/>
              <a:t>Date of Presentation Here</a:t>
            </a:r>
          </a:p>
        </p:txBody>
      </p:sp>
    </p:spTree>
    <p:extLst>
      <p:ext uri="{BB962C8B-B14F-4D97-AF65-F5344CB8AC3E}">
        <p14:creationId xmlns:p14="http://schemas.microsoft.com/office/powerpoint/2010/main" val="2023834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E71B8-B1EA-4A4D-B2F6-B051A3692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of Presentation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4F4F8FF-2C98-F942-BEF2-E0265C4934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 Here</a:t>
            </a:r>
            <a:br>
              <a:rPr lang="en-US" dirty="0"/>
            </a:br>
            <a:r>
              <a:rPr lang="en-US" dirty="0"/>
              <a:t>Date of Presentation Here</a:t>
            </a:r>
          </a:p>
        </p:txBody>
      </p:sp>
    </p:spTree>
    <p:extLst>
      <p:ext uri="{BB962C8B-B14F-4D97-AF65-F5344CB8AC3E}">
        <p14:creationId xmlns:p14="http://schemas.microsoft.com/office/powerpoint/2010/main" val="246583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E71B8-B1EA-4A4D-B2F6-B051A3692A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Title of Presentation</a:t>
            </a:r>
            <a:br>
              <a:rPr lang="en-US" dirty="0"/>
            </a:br>
            <a:r>
              <a:rPr lang="en-US" dirty="0"/>
              <a:t>to Go Here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4F4F8FF-2C98-F942-BEF2-E0265C4934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Subtitle Here</a:t>
            </a:r>
            <a:br>
              <a:rPr lang="en-US" dirty="0"/>
            </a:br>
            <a:r>
              <a:rPr lang="en-US" dirty="0"/>
              <a:t>Date of Presentation Here</a:t>
            </a:r>
          </a:p>
        </p:txBody>
      </p:sp>
    </p:spTree>
    <p:extLst>
      <p:ext uri="{BB962C8B-B14F-4D97-AF65-F5344CB8AC3E}">
        <p14:creationId xmlns:p14="http://schemas.microsoft.com/office/powerpoint/2010/main" val="2635999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E32078F-58B9-E352-5599-4AF071C3DC0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en-US" sz="2400" b="0" i="0" dirty="0">
                <a:solidFill>
                  <a:srgbClr val="000000"/>
                </a:solidFill>
                <a:effectLst/>
              </a:rPr>
              <a:t>Lorem ipsum dolor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estes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consectetur adipiscing elit</a:t>
            </a:r>
          </a:p>
          <a:p>
            <a:pPr lvl="1"/>
            <a:r>
              <a:rPr lang="en-US" sz="2000" dirty="0" err="1">
                <a:solidFill>
                  <a:srgbClr val="000000"/>
                </a:solidFill>
              </a:rPr>
              <a:t>Intiaculis</a:t>
            </a:r>
            <a:r>
              <a:rPr lang="en-US" sz="2000" dirty="0">
                <a:solidFill>
                  <a:srgbClr val="000000"/>
                </a:solidFill>
              </a:rPr>
              <a:t> at dui </a:t>
            </a:r>
            <a:r>
              <a:rPr lang="en-US" sz="2000" dirty="0" err="1">
                <a:solidFill>
                  <a:srgbClr val="000000"/>
                </a:solidFill>
              </a:rPr>
              <a:t>eu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laoreet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Sed </a:t>
            </a:r>
            <a:r>
              <a:rPr lang="en-US" sz="2000" dirty="0" err="1">
                <a:solidFill>
                  <a:srgbClr val="000000"/>
                </a:solidFill>
              </a:rPr>
              <a:t>congue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luctus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sollicitudin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Fermentum vehicular integer </a:t>
            </a:r>
            <a:r>
              <a:rPr lang="en-US" sz="2000" dirty="0" err="1">
                <a:solidFill>
                  <a:srgbClr val="000000"/>
                </a:solidFill>
              </a:rPr>
              <a:t>elementum</a:t>
            </a:r>
            <a:r>
              <a:rPr lang="en-US" sz="2000" dirty="0">
                <a:solidFill>
                  <a:srgbClr val="000000"/>
                </a:solidFill>
              </a:rPr>
              <a:t> ex </a:t>
            </a:r>
            <a:r>
              <a:rPr lang="en-US" sz="2000" dirty="0" err="1">
                <a:solidFill>
                  <a:srgbClr val="000000"/>
                </a:solidFill>
              </a:rPr>
              <a:t>eget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 err="1">
                <a:solidFill>
                  <a:srgbClr val="000000"/>
                </a:solidFill>
              </a:rPr>
              <a:t>Arcu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hendrerit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hendrerit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18E1F08-F5D7-ECBB-FD76-FEC634ED7B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en-US" dirty="0"/>
              <a:t>Heading Column 1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B73C565-62C9-7DD3-ABE2-F19E5A19A1B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sz="2400" b="0" i="0" dirty="0">
                <a:solidFill>
                  <a:srgbClr val="000000"/>
                </a:solidFill>
                <a:effectLst/>
              </a:rPr>
              <a:t>Lorem ipsum dolor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estes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consectetur adipiscing elit</a:t>
            </a:r>
          </a:p>
          <a:p>
            <a:pPr lvl="1"/>
            <a:r>
              <a:rPr lang="en-US" sz="2000" dirty="0" err="1">
                <a:solidFill>
                  <a:srgbClr val="000000"/>
                </a:solidFill>
              </a:rPr>
              <a:t>Intiaculis</a:t>
            </a:r>
            <a:r>
              <a:rPr lang="en-US" sz="2000" dirty="0">
                <a:solidFill>
                  <a:srgbClr val="000000"/>
                </a:solidFill>
              </a:rPr>
              <a:t> at dui </a:t>
            </a:r>
            <a:r>
              <a:rPr lang="en-US" sz="2000" dirty="0" err="1">
                <a:solidFill>
                  <a:srgbClr val="000000"/>
                </a:solidFill>
              </a:rPr>
              <a:t>eu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laoreet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Sed </a:t>
            </a:r>
            <a:r>
              <a:rPr lang="en-US" sz="2000" dirty="0" err="1">
                <a:solidFill>
                  <a:srgbClr val="000000"/>
                </a:solidFill>
              </a:rPr>
              <a:t>congue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luctus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sollicitudin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</a:rPr>
              <a:t>Fermentum vehicular integer </a:t>
            </a:r>
            <a:r>
              <a:rPr lang="en-US" sz="2000" dirty="0" err="1">
                <a:solidFill>
                  <a:srgbClr val="000000"/>
                </a:solidFill>
              </a:rPr>
              <a:t>elementum</a:t>
            </a:r>
            <a:r>
              <a:rPr lang="en-US" sz="2000" dirty="0">
                <a:solidFill>
                  <a:srgbClr val="000000"/>
                </a:solidFill>
              </a:rPr>
              <a:t> ex </a:t>
            </a:r>
            <a:r>
              <a:rPr lang="en-US" sz="2000" dirty="0" err="1">
                <a:solidFill>
                  <a:srgbClr val="000000"/>
                </a:solidFill>
              </a:rPr>
              <a:t>eget</a:t>
            </a:r>
            <a:endParaRPr lang="en-US" sz="2000" dirty="0">
              <a:solidFill>
                <a:srgbClr val="000000"/>
              </a:solidFill>
            </a:endParaRPr>
          </a:p>
          <a:p>
            <a:pPr lvl="1"/>
            <a:r>
              <a:rPr lang="en-US" sz="2000" dirty="0" err="1">
                <a:solidFill>
                  <a:srgbClr val="000000"/>
                </a:solidFill>
              </a:rPr>
              <a:t>Arcu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hendrerit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hendrerit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31FAB0-5854-01C1-4725-F432ECC506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/>
            <a:r>
              <a:rPr lang="en-US" dirty="0"/>
              <a:t>Heading Column 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7B8DB2-0F12-D5A1-13EC-C308A1520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5154" y="325829"/>
            <a:ext cx="8944859" cy="1325563"/>
          </a:xfrm>
        </p:spPr>
        <p:txBody>
          <a:bodyPr/>
          <a:lstStyle/>
          <a:p>
            <a:r>
              <a:rPr lang="en-US" dirty="0"/>
              <a:t>Title of Slide Here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222739" y="-2083108"/>
            <a:ext cx="9144000" cy="873401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b="0" i="0" kern="1200" cap="all">
                <a:solidFill>
                  <a:srgbClr val="005198"/>
                </a:solidFill>
                <a:latin typeface="News Gothic MT"/>
                <a:ea typeface="+mj-ea"/>
                <a:cs typeface="News Gothic MT"/>
              </a:defRPr>
            </a:lvl1pPr>
          </a:lstStyle>
          <a:p>
            <a:endParaRPr lang="en-US" sz="3200" b="1" cap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359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E948662-5819-434C-91FA-65EF3E7F39AD}"/>
              </a:ext>
            </a:extLst>
          </p:cNvPr>
          <p:cNvSpPr txBox="1"/>
          <p:nvPr/>
        </p:nvSpPr>
        <p:spPr>
          <a:xfrm>
            <a:off x="6035857" y="2493883"/>
            <a:ext cx="1563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Business Ecosystem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89EBD7-DFA7-DF4D-839F-3D40B9860203}"/>
              </a:ext>
            </a:extLst>
          </p:cNvPr>
          <p:cNvSpPr txBox="1"/>
          <p:nvPr/>
        </p:nvSpPr>
        <p:spPr>
          <a:xfrm>
            <a:off x="4722821" y="3921876"/>
            <a:ext cx="1201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Built Environment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E6BC5AB-E488-57F8-3B67-3F12CC02D8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Donec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bibendum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ligula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euismod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Proin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ultricies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mauris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consectetur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, quis semper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tincidunt</a:t>
            </a:r>
            <a:endParaRPr lang="en-US" sz="2400" b="0" i="0" dirty="0">
              <a:solidFill>
                <a:srgbClr val="000000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Integer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nisl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nibh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Nam a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augue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egestas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vehicula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 id nisi. Sed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varius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felis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sed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mollis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sapien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vel vehicular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ras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commodo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viverra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aliquam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Vivamus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iaculis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sagittis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lorem 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consequat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Suspendisse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odio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tortor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volutpat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magna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01F6CC0-E87D-F4AA-D046-FA3EE86F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36B38375-BD4A-BD78-194C-90053A2BD7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9700" y="1601260"/>
            <a:ext cx="1936750" cy="844374"/>
          </a:xfrm>
        </p:spPr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7" name="Content Placeholder 18">
            <a:extLst>
              <a:ext uri="{FF2B5EF4-FFF2-40B4-BE49-F238E27FC236}">
                <a16:creationId xmlns:a16="http://schemas.microsoft.com/office/drawing/2014/main" id="{AC9048D9-2433-DA2A-5A8D-5B1785627E4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9700" y="2445634"/>
            <a:ext cx="1936750" cy="3779570"/>
          </a:xfrm>
        </p:spPr>
        <p:txBody>
          <a:bodyPr>
            <a:normAutofit fontScale="92500" lnSpcReduction="20000"/>
          </a:bodyPr>
          <a:lstStyle/>
          <a:p>
            <a:r>
              <a:rPr lang="en-US" b="0" i="0" dirty="0">
                <a:effectLst/>
              </a:rPr>
              <a:t>Donec </a:t>
            </a:r>
            <a:r>
              <a:rPr lang="en-US" b="0" i="0" dirty="0" err="1">
                <a:effectLst/>
              </a:rPr>
              <a:t>bibendum</a:t>
            </a:r>
            <a:r>
              <a:rPr lang="en-US" b="0" i="0" dirty="0">
                <a:effectLst/>
              </a:rPr>
              <a:t> ligula ut </a:t>
            </a:r>
            <a:r>
              <a:rPr lang="en-US" b="0" i="0" dirty="0" err="1">
                <a:effectLst/>
              </a:rPr>
              <a:t>euismod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Proin quis </a:t>
            </a:r>
            <a:r>
              <a:rPr lang="en-US" b="0" i="0" dirty="0" err="1">
                <a:effectLst/>
              </a:rPr>
              <a:t>ultricies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mauris</a:t>
            </a:r>
            <a:r>
              <a:rPr lang="en-US" b="0" i="0" dirty="0">
                <a:effectLst/>
              </a:rPr>
              <a:t>.</a:t>
            </a:r>
          </a:p>
          <a:p>
            <a:r>
              <a:rPr lang="en-US" b="0" i="0" dirty="0" err="1">
                <a:effectLst/>
              </a:rPr>
              <a:t>Quisque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malesuada</a:t>
            </a:r>
            <a:r>
              <a:rPr lang="en-US" b="0" i="0" dirty="0">
                <a:effectLst/>
              </a:rPr>
              <a:t> elit ut </a:t>
            </a:r>
            <a:r>
              <a:rPr lang="en-US" b="0" i="0" dirty="0" err="1">
                <a:effectLst/>
              </a:rPr>
              <a:t>urna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scelerisque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tristique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Etiam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condimentum</a:t>
            </a:r>
            <a:r>
              <a:rPr lang="en-US" b="0" i="0" dirty="0">
                <a:effectLst/>
              </a:rPr>
              <a:t> consectetur </a:t>
            </a:r>
            <a:r>
              <a:rPr lang="en-US" b="0" i="0" dirty="0" err="1">
                <a:effectLst/>
              </a:rPr>
              <a:t>est</a:t>
            </a:r>
            <a:r>
              <a:rPr lang="en-US" b="0" i="0" dirty="0">
                <a:effectLst/>
              </a:rPr>
              <a:t>, quis semper </a:t>
            </a:r>
            <a:r>
              <a:rPr lang="en-US" b="0" i="0" dirty="0" err="1">
                <a:effectLst/>
              </a:rPr>
              <a:t>quam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tincidunt</a:t>
            </a:r>
            <a:r>
              <a:rPr lang="en-US" b="0" i="0" dirty="0">
                <a:effectLst/>
              </a:rPr>
              <a:t> a. Integer sit amet </a:t>
            </a:r>
            <a:r>
              <a:rPr lang="en-US" b="0" i="0" dirty="0" err="1">
                <a:effectLst/>
              </a:rPr>
              <a:t>nisl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nibh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ultrices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Nam a </a:t>
            </a:r>
            <a:r>
              <a:rPr lang="en-US" b="0" i="0" dirty="0" err="1">
                <a:effectLst/>
              </a:rPr>
              <a:t>neque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eget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augue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egestas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 a id nisi. Sed sit amet </a:t>
            </a:r>
            <a:r>
              <a:rPr lang="en-US" b="0" i="0" dirty="0" err="1">
                <a:effectLst/>
              </a:rPr>
              <a:t>varius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felis</a:t>
            </a:r>
            <a:r>
              <a:rPr lang="en-US" b="0" i="0" dirty="0">
                <a:effectLst/>
              </a:rPr>
              <a:t>. Sed </a:t>
            </a:r>
            <a:r>
              <a:rPr lang="en-US" b="0" i="0" dirty="0" err="1">
                <a:effectLst/>
              </a:rPr>
              <a:t>mollis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sapien</a:t>
            </a:r>
            <a:r>
              <a:rPr lang="en-US" b="0" i="0" dirty="0">
                <a:effectLst/>
              </a:rPr>
              <a:t> vel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Cras </a:t>
            </a:r>
            <a:r>
              <a:rPr lang="en-US" b="0" i="0" dirty="0" err="1">
                <a:effectLst/>
              </a:rPr>
              <a:t>commodo</a:t>
            </a:r>
            <a:r>
              <a:rPr lang="en-US" b="0" i="0" dirty="0">
                <a:effectLst/>
              </a:rPr>
              <a:t> elit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viverra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aliquam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Vivamus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iaculis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sagittis</a:t>
            </a:r>
            <a:r>
              <a:rPr lang="en-US" b="0" i="0" dirty="0">
                <a:effectLst/>
              </a:rPr>
              <a:t> lorem et </a:t>
            </a:r>
            <a:r>
              <a:rPr lang="en-US" b="0" i="0" dirty="0" err="1">
                <a:effectLst/>
              </a:rPr>
              <a:t>consequat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Suspendisse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odio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tortor</a:t>
            </a:r>
            <a:r>
              <a:rPr lang="en-US" b="0" i="0" dirty="0">
                <a:effectLst/>
              </a:rPr>
              <a:t>. In quis </a:t>
            </a:r>
            <a:r>
              <a:rPr lang="en-US" b="0" i="0" dirty="0" err="1">
                <a:effectLst/>
              </a:rPr>
              <a:t>volutpat</a:t>
            </a:r>
            <a:r>
              <a:rPr lang="en-US" b="0" i="0" dirty="0">
                <a:effectLst/>
              </a:rPr>
              <a:t> magna.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304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E948662-5819-434C-91FA-65EF3E7F39AD}"/>
              </a:ext>
            </a:extLst>
          </p:cNvPr>
          <p:cNvSpPr txBox="1"/>
          <p:nvPr/>
        </p:nvSpPr>
        <p:spPr>
          <a:xfrm>
            <a:off x="6035857" y="2493883"/>
            <a:ext cx="1563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Business Ecosystem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89EBD7-DFA7-DF4D-839F-3D40B9860203}"/>
              </a:ext>
            </a:extLst>
          </p:cNvPr>
          <p:cNvSpPr txBox="1"/>
          <p:nvPr/>
        </p:nvSpPr>
        <p:spPr>
          <a:xfrm>
            <a:off x="4722821" y="3921876"/>
            <a:ext cx="1201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Built Environment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08B5376-5167-7548-2115-CA1B85DAA7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2D8BF79-389F-4AEA-DA3C-A1ACB08E676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i="0" dirty="0">
                <a:effectLst/>
              </a:rPr>
              <a:t>Donec </a:t>
            </a:r>
            <a:r>
              <a:rPr lang="en-US" b="0" i="0" dirty="0" err="1">
                <a:effectLst/>
              </a:rPr>
              <a:t>bibendum</a:t>
            </a:r>
            <a:r>
              <a:rPr lang="en-US" b="0" i="0" dirty="0">
                <a:effectLst/>
              </a:rPr>
              <a:t> ligula ut </a:t>
            </a:r>
            <a:r>
              <a:rPr lang="en-US" b="0" i="0" dirty="0" err="1">
                <a:effectLst/>
              </a:rPr>
              <a:t>euismod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Proin quis </a:t>
            </a:r>
            <a:r>
              <a:rPr lang="en-US" b="0" i="0" dirty="0" err="1">
                <a:effectLst/>
              </a:rPr>
              <a:t>ultricies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mauris</a:t>
            </a:r>
            <a:r>
              <a:rPr lang="en-US" b="0" i="0" dirty="0">
                <a:effectLst/>
              </a:rPr>
              <a:t>.</a:t>
            </a:r>
          </a:p>
          <a:p>
            <a:r>
              <a:rPr lang="en-US" b="0" i="0" dirty="0" err="1">
                <a:effectLst/>
              </a:rPr>
              <a:t>Quisque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malesuada</a:t>
            </a:r>
            <a:r>
              <a:rPr lang="en-US" b="0" i="0" dirty="0">
                <a:effectLst/>
              </a:rPr>
              <a:t> elit ut </a:t>
            </a:r>
            <a:r>
              <a:rPr lang="en-US" b="0" i="0" dirty="0" err="1">
                <a:effectLst/>
              </a:rPr>
              <a:t>urna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scelerisque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tristique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Etiam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condimentum</a:t>
            </a:r>
            <a:r>
              <a:rPr lang="en-US" b="0" i="0" dirty="0">
                <a:effectLst/>
              </a:rPr>
              <a:t> consectetur </a:t>
            </a:r>
            <a:r>
              <a:rPr lang="en-US" b="0" i="0" dirty="0" err="1">
                <a:effectLst/>
              </a:rPr>
              <a:t>est</a:t>
            </a:r>
            <a:r>
              <a:rPr lang="en-US" b="0" i="0" dirty="0">
                <a:effectLst/>
              </a:rPr>
              <a:t>, quis semper </a:t>
            </a:r>
            <a:r>
              <a:rPr lang="en-US" b="0" i="0" dirty="0" err="1">
                <a:effectLst/>
              </a:rPr>
              <a:t>quam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tincidunt</a:t>
            </a:r>
            <a:r>
              <a:rPr lang="en-US" b="0" i="0" dirty="0">
                <a:effectLst/>
              </a:rPr>
              <a:t> a. Integer sit amet </a:t>
            </a:r>
            <a:r>
              <a:rPr lang="en-US" b="0" i="0" dirty="0" err="1">
                <a:effectLst/>
              </a:rPr>
              <a:t>nisl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nibh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ultrices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Nam a </a:t>
            </a:r>
            <a:r>
              <a:rPr lang="en-US" b="0" i="0" dirty="0" err="1">
                <a:effectLst/>
              </a:rPr>
              <a:t>neque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eget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augue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egestas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 a id nisi. Sed sit amet </a:t>
            </a:r>
            <a:r>
              <a:rPr lang="en-US" b="0" i="0" dirty="0" err="1">
                <a:effectLst/>
              </a:rPr>
              <a:t>varius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felis</a:t>
            </a:r>
            <a:r>
              <a:rPr lang="en-US" b="0" i="0" dirty="0">
                <a:effectLst/>
              </a:rPr>
              <a:t>. Sed </a:t>
            </a:r>
            <a:r>
              <a:rPr lang="en-US" b="0" i="0" dirty="0" err="1">
                <a:effectLst/>
              </a:rPr>
              <a:t>mollis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sapien</a:t>
            </a:r>
            <a:r>
              <a:rPr lang="en-US" b="0" i="0" dirty="0">
                <a:effectLst/>
              </a:rPr>
              <a:t> vel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Cras </a:t>
            </a:r>
            <a:r>
              <a:rPr lang="en-US" b="0" i="0" dirty="0" err="1">
                <a:effectLst/>
              </a:rPr>
              <a:t>commodo</a:t>
            </a:r>
            <a:r>
              <a:rPr lang="en-US" b="0" i="0" dirty="0">
                <a:effectLst/>
              </a:rPr>
              <a:t> elit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viverra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aliquam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Vivamus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iaculis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sagittis</a:t>
            </a:r>
            <a:r>
              <a:rPr lang="en-US" b="0" i="0" dirty="0">
                <a:effectLst/>
              </a:rPr>
              <a:t> lorem et </a:t>
            </a:r>
            <a:r>
              <a:rPr lang="en-US" b="0" i="0" dirty="0" err="1">
                <a:effectLst/>
              </a:rPr>
              <a:t>consequat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Suspendisse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odio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tortor</a:t>
            </a:r>
            <a:r>
              <a:rPr lang="en-US" b="0" i="0" dirty="0">
                <a:effectLst/>
              </a:rPr>
              <a:t>. In quis </a:t>
            </a:r>
            <a:r>
              <a:rPr lang="en-US" b="0" i="0" dirty="0" err="1">
                <a:effectLst/>
              </a:rPr>
              <a:t>volutpat</a:t>
            </a:r>
            <a:r>
              <a:rPr lang="en-US" b="0" i="0" dirty="0">
                <a:effectLst/>
              </a:rPr>
              <a:t> magna.</a:t>
            </a:r>
            <a:br>
              <a:rPr lang="en-US" dirty="0"/>
            </a:b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E6BC5AB-E488-57F8-3B67-3F12CC02D8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Donec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bibendum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ligula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euismod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Proin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ultricies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mauris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consectetur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, quis semper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tincidunt</a:t>
            </a:r>
            <a:endParaRPr lang="en-US" sz="2400" b="0" i="0" dirty="0">
              <a:solidFill>
                <a:srgbClr val="000000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Integer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nisl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nibh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Nam a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augue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egestas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vehicula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 id nisi. Sed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varius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felis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sed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mollis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sapien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vel vehicular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ras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commodo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viverra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aliquam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Vivamus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iaculis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sagittis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lorem 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consequat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Suspendisse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odio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tortor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volutpat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magna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01F6CC0-E87D-F4AA-D046-FA3EE86F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</p:spTree>
    <p:extLst>
      <p:ext uri="{BB962C8B-B14F-4D97-AF65-F5344CB8AC3E}">
        <p14:creationId xmlns:p14="http://schemas.microsoft.com/office/powerpoint/2010/main" val="3357762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CE948662-5819-434C-91FA-65EF3E7F39AD}"/>
              </a:ext>
            </a:extLst>
          </p:cNvPr>
          <p:cNvSpPr txBox="1"/>
          <p:nvPr/>
        </p:nvSpPr>
        <p:spPr>
          <a:xfrm>
            <a:off x="6035857" y="2493883"/>
            <a:ext cx="1563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Small Business Ecosystem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F89EBD7-DFA7-DF4D-839F-3D40B9860203}"/>
              </a:ext>
            </a:extLst>
          </p:cNvPr>
          <p:cNvSpPr txBox="1"/>
          <p:nvPr/>
        </p:nvSpPr>
        <p:spPr>
          <a:xfrm>
            <a:off x="4722821" y="3921876"/>
            <a:ext cx="1201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Built Environment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08B5376-5167-7548-2115-CA1B85DAA7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Heading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22D8BF79-389F-4AEA-DA3C-A1ACB08E676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0" i="0" dirty="0">
                <a:effectLst/>
              </a:rPr>
              <a:t>Donec </a:t>
            </a:r>
            <a:r>
              <a:rPr lang="en-US" b="0" i="0" dirty="0" err="1">
                <a:effectLst/>
              </a:rPr>
              <a:t>bibendum</a:t>
            </a:r>
            <a:r>
              <a:rPr lang="en-US" b="0" i="0" dirty="0">
                <a:effectLst/>
              </a:rPr>
              <a:t> ligula ut </a:t>
            </a:r>
            <a:r>
              <a:rPr lang="en-US" b="0" i="0" dirty="0" err="1">
                <a:effectLst/>
              </a:rPr>
              <a:t>euismod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Proin quis </a:t>
            </a:r>
            <a:r>
              <a:rPr lang="en-US" b="0" i="0" dirty="0" err="1">
                <a:effectLst/>
              </a:rPr>
              <a:t>ultricies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mauris</a:t>
            </a:r>
            <a:r>
              <a:rPr lang="en-US" b="0" i="0" dirty="0">
                <a:effectLst/>
              </a:rPr>
              <a:t>.</a:t>
            </a:r>
          </a:p>
          <a:p>
            <a:r>
              <a:rPr lang="en-US" b="0" i="0" dirty="0" err="1">
                <a:effectLst/>
              </a:rPr>
              <a:t>Quisque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malesuada</a:t>
            </a:r>
            <a:r>
              <a:rPr lang="en-US" b="0" i="0" dirty="0">
                <a:effectLst/>
              </a:rPr>
              <a:t> elit ut </a:t>
            </a:r>
            <a:r>
              <a:rPr lang="en-US" b="0" i="0" dirty="0" err="1">
                <a:effectLst/>
              </a:rPr>
              <a:t>urna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scelerisque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tristique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Etiam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condimentum</a:t>
            </a:r>
            <a:r>
              <a:rPr lang="en-US" b="0" i="0" dirty="0">
                <a:effectLst/>
              </a:rPr>
              <a:t> consectetur </a:t>
            </a:r>
            <a:r>
              <a:rPr lang="en-US" b="0" i="0" dirty="0" err="1">
                <a:effectLst/>
              </a:rPr>
              <a:t>est</a:t>
            </a:r>
            <a:r>
              <a:rPr lang="en-US" b="0" i="0" dirty="0">
                <a:effectLst/>
              </a:rPr>
              <a:t>, quis semper </a:t>
            </a:r>
            <a:r>
              <a:rPr lang="en-US" b="0" i="0" dirty="0" err="1">
                <a:effectLst/>
              </a:rPr>
              <a:t>quam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tincidunt</a:t>
            </a:r>
            <a:r>
              <a:rPr lang="en-US" b="0" i="0" dirty="0">
                <a:effectLst/>
              </a:rPr>
              <a:t> a. Integer sit amet </a:t>
            </a:r>
            <a:r>
              <a:rPr lang="en-US" b="0" i="0" dirty="0" err="1">
                <a:effectLst/>
              </a:rPr>
              <a:t>nisl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nibh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ultrices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pellentesque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Nam a </a:t>
            </a:r>
            <a:r>
              <a:rPr lang="en-US" b="0" i="0" dirty="0" err="1">
                <a:effectLst/>
              </a:rPr>
              <a:t>neque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eget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augue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egestas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 a id nisi. Sed sit amet </a:t>
            </a:r>
            <a:r>
              <a:rPr lang="en-US" b="0" i="0" dirty="0" err="1">
                <a:effectLst/>
              </a:rPr>
              <a:t>varius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felis</a:t>
            </a:r>
            <a:r>
              <a:rPr lang="en-US" b="0" i="0" dirty="0">
                <a:effectLst/>
              </a:rPr>
              <a:t>. Sed </a:t>
            </a:r>
            <a:r>
              <a:rPr lang="en-US" b="0" i="0" dirty="0" err="1">
                <a:effectLst/>
              </a:rPr>
              <a:t>mollis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sapien</a:t>
            </a:r>
            <a:r>
              <a:rPr lang="en-US" b="0" i="0" dirty="0">
                <a:effectLst/>
              </a:rPr>
              <a:t> vel </a:t>
            </a:r>
            <a:r>
              <a:rPr lang="en-US" b="0" i="0" dirty="0" err="1">
                <a:effectLst/>
              </a:rPr>
              <a:t>vehicula</a:t>
            </a:r>
            <a:r>
              <a:rPr lang="en-US" b="0" i="0" dirty="0">
                <a:effectLst/>
              </a:rPr>
              <a:t>. </a:t>
            </a:r>
          </a:p>
          <a:p>
            <a:r>
              <a:rPr lang="en-US" b="0" i="0" dirty="0">
                <a:effectLst/>
              </a:rPr>
              <a:t>Cras </a:t>
            </a:r>
            <a:r>
              <a:rPr lang="en-US" b="0" i="0" dirty="0" err="1">
                <a:effectLst/>
              </a:rPr>
              <a:t>commodo</a:t>
            </a:r>
            <a:r>
              <a:rPr lang="en-US" b="0" i="0" dirty="0">
                <a:effectLst/>
              </a:rPr>
              <a:t> elit </a:t>
            </a:r>
            <a:r>
              <a:rPr lang="en-US" b="0" i="0" dirty="0" err="1">
                <a:effectLst/>
              </a:rPr>
              <a:t>nec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viverra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aliquam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Vivamus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iaculis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sagittis</a:t>
            </a:r>
            <a:r>
              <a:rPr lang="en-US" b="0" i="0" dirty="0">
                <a:effectLst/>
              </a:rPr>
              <a:t> lorem et </a:t>
            </a:r>
            <a:r>
              <a:rPr lang="en-US" b="0" i="0" dirty="0" err="1">
                <a:effectLst/>
              </a:rPr>
              <a:t>consequat</a:t>
            </a:r>
            <a:r>
              <a:rPr lang="en-US" b="0" i="0" dirty="0">
                <a:effectLst/>
              </a:rPr>
              <a:t>. </a:t>
            </a:r>
            <a:r>
              <a:rPr lang="en-US" b="0" i="0" dirty="0" err="1">
                <a:effectLst/>
              </a:rPr>
              <a:t>Suspendisse</a:t>
            </a:r>
            <a:r>
              <a:rPr lang="en-US" b="0" i="0" dirty="0">
                <a:effectLst/>
              </a:rPr>
              <a:t> at </a:t>
            </a:r>
            <a:r>
              <a:rPr lang="en-US" b="0" i="0" dirty="0" err="1">
                <a:effectLst/>
              </a:rPr>
              <a:t>odio</a:t>
            </a:r>
            <a:r>
              <a:rPr lang="en-US" b="0" i="0" dirty="0">
                <a:effectLst/>
              </a:rPr>
              <a:t> </a:t>
            </a:r>
            <a:r>
              <a:rPr lang="en-US" b="0" i="0" dirty="0" err="1">
                <a:effectLst/>
              </a:rPr>
              <a:t>tortor</a:t>
            </a:r>
            <a:r>
              <a:rPr lang="en-US" b="0" i="0" dirty="0">
                <a:effectLst/>
              </a:rPr>
              <a:t>. In quis </a:t>
            </a:r>
            <a:r>
              <a:rPr lang="en-US" b="0" i="0" dirty="0" err="1">
                <a:effectLst/>
              </a:rPr>
              <a:t>volutpat</a:t>
            </a:r>
            <a:r>
              <a:rPr lang="en-US" b="0" i="0" dirty="0">
                <a:effectLst/>
              </a:rPr>
              <a:t> magna.</a:t>
            </a:r>
            <a:br>
              <a:rPr lang="en-US" dirty="0"/>
            </a:b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BE6BC5AB-E488-57F8-3B67-3F12CC02D8F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Donec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bibendum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ligula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euismod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Proin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ultricies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mauris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malesuada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ut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urna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scelerisque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tristique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etiam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condimentum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consectetur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, quis semper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tincidunt</a:t>
            </a:r>
            <a:endParaRPr lang="en-US" sz="2400" b="0" i="0" dirty="0">
              <a:solidFill>
                <a:srgbClr val="000000"/>
              </a:solidFill>
              <a:effectLst/>
            </a:endParaRPr>
          </a:p>
          <a:p>
            <a:pPr>
              <a:spcAft>
                <a:spcPts val="600"/>
              </a:spcAft>
            </a:pPr>
            <a:r>
              <a:rPr lang="en-US" sz="2400" b="0" i="0" dirty="0">
                <a:solidFill>
                  <a:srgbClr val="000000"/>
                </a:solidFill>
                <a:effectLst/>
              </a:rPr>
              <a:t>Integer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nisl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nibh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ultrices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pellentesque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Nam a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neque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augue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egestas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vehicula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 id nisi. Sed sit amet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varius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felis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sed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mollis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sapien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vel vehicular</a:t>
            </a:r>
            <a:r>
              <a:rPr lang="en-US" sz="2400" dirty="0">
                <a:solidFill>
                  <a:srgbClr val="000000"/>
                </a:solidFill>
              </a:rPr>
              <a:t> </a:t>
            </a:r>
            <a:r>
              <a:rPr lang="en-US" sz="2400" dirty="0" err="1">
                <a:solidFill>
                  <a:srgbClr val="000000"/>
                </a:solidFill>
              </a:rPr>
              <a:t>c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ras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commodo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elit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nec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viverra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aliquam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Vivamus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iaculis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sagittis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lorem et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consequat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Suspendisse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at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odio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tortor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 In quis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volutpat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magna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01F6CC0-E87D-F4AA-D046-FA3EE86F6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Title of Slide Here</a:t>
            </a:r>
          </a:p>
        </p:txBody>
      </p:sp>
    </p:spTree>
    <p:extLst>
      <p:ext uri="{BB962C8B-B14F-4D97-AF65-F5344CB8AC3E}">
        <p14:creationId xmlns:p14="http://schemas.microsoft.com/office/powerpoint/2010/main" val="1040832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C6AC3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3405</TotalTime>
  <Words>952</Words>
  <Application>Microsoft Macintosh PowerPoint</Application>
  <PresentationFormat>Widescreen</PresentationFormat>
  <Paragraphs>110</Paragraphs>
  <Slides>19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Helvetica</vt:lpstr>
      <vt:lpstr>Lato</vt:lpstr>
      <vt:lpstr>News Gothic MT</vt:lpstr>
      <vt:lpstr>Office Theme</vt:lpstr>
      <vt:lpstr>Title of Presentation to Go Here</vt:lpstr>
      <vt:lpstr>Title of Presentation to Go Here</vt:lpstr>
      <vt:lpstr>Title of Presentation to Go Here</vt:lpstr>
      <vt:lpstr>Title of Presentation to Go Here</vt:lpstr>
      <vt:lpstr>Title of Presentation to Go Here</vt:lpstr>
      <vt:lpstr>Title of Slide Here</vt:lpstr>
      <vt:lpstr>Title of Slide Here</vt:lpstr>
      <vt:lpstr>Title of Slide Here</vt:lpstr>
      <vt:lpstr>Title of Slide Here</vt:lpstr>
      <vt:lpstr>Title of Slide Here</vt:lpstr>
      <vt:lpstr>Title of Slide Here</vt:lpstr>
      <vt:lpstr>Title of Slide Here</vt:lpstr>
      <vt:lpstr>Title of Slide Here</vt:lpstr>
      <vt:lpstr>Connect with Us</vt:lpstr>
      <vt:lpstr>Questions?</vt:lpstr>
      <vt:lpstr>Questions?</vt:lpstr>
      <vt:lpstr>Questions?</vt:lpstr>
      <vt:lpstr>Questions?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Chelsea Arkin</dc:creator>
  <cp:lastModifiedBy>Rama N. Roy</cp:lastModifiedBy>
  <cp:revision>134</cp:revision>
  <dcterms:created xsi:type="dcterms:W3CDTF">2021-06-24T16:11:57Z</dcterms:created>
  <dcterms:modified xsi:type="dcterms:W3CDTF">2024-03-13T22:51:32Z</dcterms:modified>
</cp:coreProperties>
</file>